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67" r:id="rId5"/>
    <p:sldId id="301" r:id="rId6"/>
    <p:sldId id="310" r:id="rId7"/>
    <p:sldId id="304" r:id="rId8"/>
    <p:sldId id="305" r:id="rId9"/>
    <p:sldId id="306" r:id="rId10"/>
    <p:sldId id="303" r:id="rId11"/>
    <p:sldId id="302" r:id="rId12"/>
    <p:sldId id="309" r:id="rId13"/>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2E2"/>
    <a:srgbClr val="F9E1B3"/>
    <a:srgbClr val="100C0B"/>
    <a:srgbClr val="FFC500"/>
    <a:srgbClr val="FAEFDA"/>
    <a:srgbClr val="FEC627"/>
    <a:srgbClr val="F5E0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96" d="100"/>
          <a:sy n="96" d="100"/>
        </p:scale>
        <p:origin x="306" y="-6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23D57AE0-5100-43B1-BF0C-A98E5897E181}" type="datetimeFigureOut">
              <a:rPr lang="es-CO" smtClean="0"/>
              <a:t>4/02/2024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C49D776-5A88-4E8B-9C71-9917BD4119DE}" type="slidenum">
              <a:rPr lang="es-CO" smtClean="0"/>
              <a:t>‹Nº›</a:t>
            </a:fld>
            <a:endParaRPr lang="es-CO"/>
          </a:p>
        </p:txBody>
      </p:sp>
    </p:spTree>
    <p:extLst>
      <p:ext uri="{BB962C8B-B14F-4D97-AF65-F5344CB8AC3E}">
        <p14:creationId xmlns:p14="http://schemas.microsoft.com/office/powerpoint/2010/main" val="3214043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3D57AE0-5100-43B1-BF0C-A98E5897E181}" type="datetimeFigureOut">
              <a:rPr lang="es-CO" smtClean="0"/>
              <a:t>4/02/2024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C49D776-5A88-4E8B-9C71-9917BD4119DE}" type="slidenum">
              <a:rPr lang="es-CO" smtClean="0"/>
              <a:t>‹Nº›</a:t>
            </a:fld>
            <a:endParaRPr lang="es-CO"/>
          </a:p>
        </p:txBody>
      </p:sp>
    </p:spTree>
    <p:extLst>
      <p:ext uri="{BB962C8B-B14F-4D97-AF65-F5344CB8AC3E}">
        <p14:creationId xmlns:p14="http://schemas.microsoft.com/office/powerpoint/2010/main" val="26545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3D57AE0-5100-43B1-BF0C-A98E5897E181}" type="datetimeFigureOut">
              <a:rPr lang="es-CO" smtClean="0"/>
              <a:t>4/02/2024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C49D776-5A88-4E8B-9C71-9917BD4119DE}" type="slidenum">
              <a:rPr lang="es-CO" smtClean="0"/>
              <a:t>‹Nº›</a:t>
            </a:fld>
            <a:endParaRPr lang="es-CO"/>
          </a:p>
        </p:txBody>
      </p:sp>
    </p:spTree>
    <p:extLst>
      <p:ext uri="{BB962C8B-B14F-4D97-AF65-F5344CB8AC3E}">
        <p14:creationId xmlns:p14="http://schemas.microsoft.com/office/powerpoint/2010/main" val="1024525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3D57AE0-5100-43B1-BF0C-A98E5897E181}" type="datetimeFigureOut">
              <a:rPr lang="es-CO" smtClean="0"/>
              <a:t>4/02/2024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C49D776-5A88-4E8B-9C71-9917BD4119DE}" type="slidenum">
              <a:rPr lang="es-CO" smtClean="0"/>
              <a:t>‹Nº›</a:t>
            </a:fld>
            <a:endParaRPr lang="es-CO"/>
          </a:p>
        </p:txBody>
      </p:sp>
    </p:spTree>
    <p:extLst>
      <p:ext uri="{BB962C8B-B14F-4D97-AF65-F5344CB8AC3E}">
        <p14:creationId xmlns:p14="http://schemas.microsoft.com/office/powerpoint/2010/main" val="3348624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3D57AE0-5100-43B1-BF0C-A98E5897E181}" type="datetimeFigureOut">
              <a:rPr lang="es-CO" smtClean="0"/>
              <a:t>4/02/2024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C49D776-5A88-4E8B-9C71-9917BD4119DE}" type="slidenum">
              <a:rPr lang="es-CO" smtClean="0"/>
              <a:t>‹Nº›</a:t>
            </a:fld>
            <a:endParaRPr lang="es-CO"/>
          </a:p>
        </p:txBody>
      </p:sp>
    </p:spTree>
    <p:extLst>
      <p:ext uri="{BB962C8B-B14F-4D97-AF65-F5344CB8AC3E}">
        <p14:creationId xmlns:p14="http://schemas.microsoft.com/office/powerpoint/2010/main" val="1013143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3D57AE0-5100-43B1-BF0C-A98E5897E181}" type="datetimeFigureOut">
              <a:rPr lang="es-CO" smtClean="0"/>
              <a:t>4/02/2024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C49D776-5A88-4E8B-9C71-9917BD4119DE}" type="slidenum">
              <a:rPr lang="es-CO" smtClean="0"/>
              <a:t>‹Nº›</a:t>
            </a:fld>
            <a:endParaRPr lang="es-CO"/>
          </a:p>
        </p:txBody>
      </p:sp>
    </p:spTree>
    <p:extLst>
      <p:ext uri="{BB962C8B-B14F-4D97-AF65-F5344CB8AC3E}">
        <p14:creationId xmlns:p14="http://schemas.microsoft.com/office/powerpoint/2010/main" val="1139519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3D57AE0-5100-43B1-BF0C-A98E5897E181}" type="datetimeFigureOut">
              <a:rPr lang="es-CO" smtClean="0"/>
              <a:t>4/02/2024</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EC49D776-5A88-4E8B-9C71-9917BD4119DE}" type="slidenum">
              <a:rPr lang="es-CO" smtClean="0"/>
              <a:t>‹Nº›</a:t>
            </a:fld>
            <a:endParaRPr lang="es-CO"/>
          </a:p>
        </p:txBody>
      </p:sp>
    </p:spTree>
    <p:extLst>
      <p:ext uri="{BB962C8B-B14F-4D97-AF65-F5344CB8AC3E}">
        <p14:creationId xmlns:p14="http://schemas.microsoft.com/office/powerpoint/2010/main" val="2860804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3D57AE0-5100-43B1-BF0C-A98E5897E181}" type="datetimeFigureOut">
              <a:rPr lang="es-CO" smtClean="0"/>
              <a:t>4/02/2024</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EC49D776-5A88-4E8B-9C71-9917BD4119DE}" type="slidenum">
              <a:rPr lang="es-CO" smtClean="0"/>
              <a:t>‹Nº›</a:t>
            </a:fld>
            <a:endParaRPr lang="es-CO"/>
          </a:p>
        </p:txBody>
      </p:sp>
    </p:spTree>
    <p:extLst>
      <p:ext uri="{BB962C8B-B14F-4D97-AF65-F5344CB8AC3E}">
        <p14:creationId xmlns:p14="http://schemas.microsoft.com/office/powerpoint/2010/main" val="1110733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D57AE0-5100-43B1-BF0C-A98E5897E181}" type="datetimeFigureOut">
              <a:rPr lang="es-CO" smtClean="0"/>
              <a:t>4/02/2024</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EC49D776-5A88-4E8B-9C71-9917BD4119DE}" type="slidenum">
              <a:rPr lang="es-CO" smtClean="0"/>
              <a:t>‹Nº›</a:t>
            </a:fld>
            <a:endParaRPr lang="es-CO"/>
          </a:p>
        </p:txBody>
      </p:sp>
    </p:spTree>
    <p:extLst>
      <p:ext uri="{BB962C8B-B14F-4D97-AF65-F5344CB8AC3E}">
        <p14:creationId xmlns:p14="http://schemas.microsoft.com/office/powerpoint/2010/main" val="2956697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3D57AE0-5100-43B1-BF0C-A98E5897E181}" type="datetimeFigureOut">
              <a:rPr lang="es-CO" smtClean="0"/>
              <a:t>4/02/2024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C49D776-5A88-4E8B-9C71-9917BD4119DE}" type="slidenum">
              <a:rPr lang="es-CO" smtClean="0"/>
              <a:t>‹Nº›</a:t>
            </a:fld>
            <a:endParaRPr lang="es-CO"/>
          </a:p>
        </p:txBody>
      </p:sp>
    </p:spTree>
    <p:extLst>
      <p:ext uri="{BB962C8B-B14F-4D97-AF65-F5344CB8AC3E}">
        <p14:creationId xmlns:p14="http://schemas.microsoft.com/office/powerpoint/2010/main" val="199740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3D57AE0-5100-43B1-BF0C-A98E5897E181}" type="datetimeFigureOut">
              <a:rPr lang="es-CO" smtClean="0"/>
              <a:t>4/02/2024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C49D776-5A88-4E8B-9C71-9917BD4119DE}" type="slidenum">
              <a:rPr lang="es-CO" smtClean="0"/>
              <a:t>‹Nº›</a:t>
            </a:fld>
            <a:endParaRPr lang="es-CO"/>
          </a:p>
        </p:txBody>
      </p:sp>
    </p:spTree>
    <p:extLst>
      <p:ext uri="{BB962C8B-B14F-4D97-AF65-F5344CB8AC3E}">
        <p14:creationId xmlns:p14="http://schemas.microsoft.com/office/powerpoint/2010/main" val="2788234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23D57AE0-5100-43B1-BF0C-A98E5897E181}" type="datetimeFigureOut">
              <a:rPr lang="es-CO" smtClean="0"/>
              <a:t>4/02/2024</a:t>
            </a:fld>
            <a:endParaRPr lang="es-CO"/>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EC49D776-5A88-4E8B-9C71-9917BD4119DE}" type="slidenum">
              <a:rPr lang="es-CO" smtClean="0"/>
              <a:t>‹Nº›</a:t>
            </a:fld>
            <a:endParaRPr lang="es-CO"/>
          </a:p>
        </p:txBody>
      </p:sp>
    </p:spTree>
    <p:extLst>
      <p:ext uri="{BB962C8B-B14F-4D97-AF65-F5344CB8AC3E}">
        <p14:creationId xmlns:p14="http://schemas.microsoft.com/office/powerpoint/2010/main" val="3336378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143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488" y="443132"/>
            <a:ext cx="5915025" cy="8257733"/>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7" name="Imagen 6" descr="Imagen que contiene Diagrama&#10;&#10;Descripción generada automáticamente">
            <a:extLst>
              <a:ext uri="{FF2B5EF4-FFF2-40B4-BE49-F238E27FC236}">
                <a16:creationId xmlns:a16="http://schemas.microsoft.com/office/drawing/2014/main" id="{E174CEB0-2818-3CDB-0BAE-24D5CBECCA7D}"/>
              </a:ext>
            </a:extLst>
          </p:cNvPr>
          <p:cNvPicPr>
            <a:picLocks noChangeAspect="1"/>
          </p:cNvPicPr>
          <p:nvPr/>
        </p:nvPicPr>
        <p:blipFill rotWithShape="1">
          <a:blip r:embed="rId2">
            <a:extLst>
              <a:ext uri="{28A0092B-C50C-407E-A947-70E740481C1C}">
                <a14:useLocalDpi xmlns:a14="http://schemas.microsoft.com/office/drawing/2010/main" val="0"/>
              </a:ext>
            </a:extLst>
          </a:blip>
          <a:srcRect t="92319"/>
          <a:stretch/>
        </p:blipFill>
        <p:spPr>
          <a:xfrm>
            <a:off x="469432" y="8112788"/>
            <a:ext cx="5915022" cy="702377"/>
          </a:xfrm>
          <a:prstGeom prst="rect">
            <a:avLst/>
          </a:prstGeom>
        </p:spPr>
      </p:pic>
      <p:pic>
        <p:nvPicPr>
          <p:cNvPr id="1026" name="Picture 2" descr="Puede ser una imagen de fuego y texto que dice &quot;Protege la Naturalezd, Protege la Vida ¡Juntos, podemos prevenir incendios forestales proteger nuestro planeta! PORQUE TÚ SUMAS, O-No-S CONSUMAS EBSA&quot;">
            <a:extLst>
              <a:ext uri="{FF2B5EF4-FFF2-40B4-BE49-F238E27FC236}">
                <a16:creationId xmlns:a16="http://schemas.microsoft.com/office/drawing/2014/main" id="{C401CD52-3536-2BB4-045A-AC945C8019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432" y="443131"/>
            <a:ext cx="5915025" cy="8372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053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C068B48E-AF30-40CA-81F9-7A13456D66D5}"/>
              </a:ext>
            </a:extLst>
          </p:cNvPr>
          <p:cNvPicPr>
            <a:picLocks noChangeAspect="1"/>
          </p:cNvPicPr>
          <p:nvPr/>
        </p:nvPicPr>
        <p:blipFill>
          <a:blip r:embed="rId2"/>
          <a:stretch>
            <a:fillRect/>
          </a:stretch>
        </p:blipFill>
        <p:spPr>
          <a:xfrm>
            <a:off x="0" y="0"/>
            <a:ext cx="6858000" cy="9144000"/>
          </a:xfrm>
          <a:prstGeom prst="rect">
            <a:avLst/>
          </a:prstGeom>
        </p:spPr>
      </p:pic>
      <p:sp>
        <p:nvSpPr>
          <p:cNvPr id="3" name="CuadroTexto 2">
            <a:extLst>
              <a:ext uri="{FF2B5EF4-FFF2-40B4-BE49-F238E27FC236}">
                <a16:creationId xmlns:a16="http://schemas.microsoft.com/office/drawing/2014/main" id="{5FCE9135-774D-83B4-B8D1-2639EE1AC568}"/>
              </a:ext>
            </a:extLst>
          </p:cNvPr>
          <p:cNvSpPr txBox="1"/>
          <p:nvPr/>
        </p:nvSpPr>
        <p:spPr>
          <a:xfrm>
            <a:off x="652182" y="1569826"/>
            <a:ext cx="5553635" cy="830997"/>
          </a:xfrm>
          <a:prstGeom prst="rect">
            <a:avLst/>
          </a:prstGeom>
          <a:noFill/>
        </p:spPr>
        <p:txBody>
          <a:bodyPr wrap="square">
            <a:spAutoFit/>
          </a:bodyPr>
          <a:lstStyle/>
          <a:p>
            <a:pPr algn="ctr"/>
            <a:r>
              <a:rPr lang="es-ES" sz="2400" b="1" dirty="0">
                <a:latin typeface="Mark Pro" panose="020B0504020201010104" pitchFamily="34" charset="0"/>
                <a:ea typeface="Mark" panose="02000500000000000000" pitchFamily="2" charset="0"/>
              </a:rPr>
              <a:t>EBSA TRANSFORMA LOCACIÓN PARA TRABAJO COMUNITARIO </a:t>
            </a:r>
          </a:p>
        </p:txBody>
      </p:sp>
      <p:cxnSp>
        <p:nvCxnSpPr>
          <p:cNvPr id="4" name="Conector recto 3">
            <a:extLst>
              <a:ext uri="{FF2B5EF4-FFF2-40B4-BE49-F238E27FC236}">
                <a16:creationId xmlns:a16="http://schemas.microsoft.com/office/drawing/2014/main" id="{8DBA11CE-CF85-936D-45EA-3BD2D769D168}"/>
              </a:ext>
            </a:extLst>
          </p:cNvPr>
          <p:cNvCxnSpPr>
            <a:cxnSpLocks/>
          </p:cNvCxnSpPr>
          <p:nvPr/>
        </p:nvCxnSpPr>
        <p:spPr>
          <a:xfrm>
            <a:off x="523700" y="2444741"/>
            <a:ext cx="5810598" cy="0"/>
          </a:xfrm>
          <a:prstGeom prst="line">
            <a:avLst/>
          </a:prstGeom>
          <a:ln w="28575">
            <a:solidFill>
              <a:srgbClr val="E2E2E2"/>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75D54849-F022-6417-615F-56A47C99E55F}"/>
              </a:ext>
            </a:extLst>
          </p:cNvPr>
          <p:cNvSpPr txBox="1"/>
          <p:nvPr/>
        </p:nvSpPr>
        <p:spPr>
          <a:xfrm>
            <a:off x="741985" y="2488660"/>
            <a:ext cx="5385548" cy="1600438"/>
          </a:xfrm>
          <a:prstGeom prst="rect">
            <a:avLst/>
          </a:prstGeom>
          <a:noFill/>
        </p:spPr>
        <p:txBody>
          <a:bodyPr wrap="square" rtlCol="0">
            <a:spAutoFit/>
          </a:bodyPr>
          <a:lstStyle/>
          <a:p>
            <a:pPr algn="just"/>
            <a:r>
              <a:rPr lang="es-ES" sz="1400" dirty="0">
                <a:latin typeface="Mark Pro" panose="020B0504020201010104" pitchFamily="34" charset="0"/>
                <a:ea typeface="Mark" panose="02000500000000000000" pitchFamily="2" charset="0"/>
                <a:cs typeface="Andalus" panose="02020603050405020304" pitchFamily="18" charset="-78"/>
              </a:rPr>
              <a:t>Dentro del compromiso social de EBSA por la construcción del Proyecto de Transmisión nueva línea 115 kV Chiquinquirá- San Pablo de </a:t>
            </a:r>
            <a:r>
              <a:rPr lang="es-ES" sz="1400" dirty="0" err="1">
                <a:latin typeface="Mark Pro" panose="020B0504020201010104" pitchFamily="34" charset="0"/>
                <a:ea typeface="Mark" panose="02000500000000000000" pitchFamily="2" charset="0"/>
                <a:cs typeface="Andalus" panose="02020603050405020304" pitchFamily="18" charset="-78"/>
              </a:rPr>
              <a:t>Borbur</a:t>
            </a:r>
            <a:r>
              <a:rPr lang="es-ES" sz="1400" dirty="0">
                <a:latin typeface="Mark Pro" panose="020B0504020201010104" pitchFamily="34" charset="0"/>
                <a:ea typeface="Mark" panose="02000500000000000000" pitchFamily="2" charset="0"/>
                <a:cs typeface="Andalus" panose="02020603050405020304" pitchFamily="18" charset="-78"/>
              </a:rPr>
              <a:t>, realizo el  mejoramiento locativo de la casa comunal de la vereda Santa Barbara con el fin de garantizar un entorno seguro y un espacio para el buen desarrollo de distintas actividades sociales que realiza la comunidad. </a:t>
            </a:r>
          </a:p>
        </p:txBody>
      </p:sp>
      <p:sp>
        <p:nvSpPr>
          <p:cNvPr id="6" name="CuadroTexto 5">
            <a:extLst>
              <a:ext uri="{FF2B5EF4-FFF2-40B4-BE49-F238E27FC236}">
                <a16:creationId xmlns:a16="http://schemas.microsoft.com/office/drawing/2014/main" id="{6A36A85A-2AEC-7A8D-DF8B-AEDBA1A74ADD}"/>
              </a:ext>
            </a:extLst>
          </p:cNvPr>
          <p:cNvSpPr txBox="1"/>
          <p:nvPr/>
        </p:nvSpPr>
        <p:spPr>
          <a:xfrm>
            <a:off x="522958" y="1139252"/>
            <a:ext cx="3700126" cy="276999"/>
          </a:xfrm>
          <a:prstGeom prst="rect">
            <a:avLst/>
          </a:prstGeom>
          <a:noFill/>
        </p:spPr>
        <p:txBody>
          <a:bodyPr wrap="square">
            <a:spAutoFit/>
          </a:bodyPr>
          <a:lstStyle/>
          <a:p>
            <a:r>
              <a:rPr lang="es-ES" sz="1200" dirty="0">
                <a:latin typeface="Mark" panose="02000500000000000000" pitchFamily="2" charset="0"/>
                <a:ea typeface="Mark" panose="02000500000000000000" pitchFamily="2" charset="0"/>
                <a:cs typeface="Malgun Gothic Semilight" panose="020B0502040204020203" pitchFamily="34" charset="-128"/>
              </a:rPr>
              <a:t>Viernes 02 de febrero de 2024 | </a:t>
            </a:r>
            <a:r>
              <a:rPr lang="es-ES" sz="1200" b="1" dirty="0">
                <a:latin typeface="Mark" panose="02000500000000000000" pitchFamily="2" charset="0"/>
                <a:ea typeface="Mark" panose="02000500000000000000" pitchFamily="2" charset="0"/>
                <a:cs typeface="Malgun Gothic Semilight" panose="020B0502040204020203" pitchFamily="34" charset="-128"/>
              </a:rPr>
              <a:t>No. 1401</a:t>
            </a:r>
          </a:p>
        </p:txBody>
      </p:sp>
      <p:pic>
        <p:nvPicPr>
          <p:cNvPr id="7" name="Imagen 6" descr="Un grupo de personas paradas en la calle&#10;&#10;Descripción generada automáticamente">
            <a:extLst>
              <a:ext uri="{FF2B5EF4-FFF2-40B4-BE49-F238E27FC236}">
                <a16:creationId xmlns:a16="http://schemas.microsoft.com/office/drawing/2014/main" id="{56E40457-FD1C-627F-2740-C9A21FDFE117}"/>
              </a:ext>
            </a:extLst>
          </p:cNvPr>
          <p:cNvPicPr>
            <a:picLocks noChangeAspect="1"/>
          </p:cNvPicPr>
          <p:nvPr/>
        </p:nvPicPr>
        <p:blipFill rotWithShape="1">
          <a:blip r:embed="rId3">
            <a:extLst>
              <a:ext uri="{28A0092B-C50C-407E-A947-70E740481C1C}">
                <a14:useLocalDpi xmlns:a14="http://schemas.microsoft.com/office/drawing/2010/main" val="0"/>
              </a:ext>
            </a:extLst>
          </a:blip>
          <a:srcRect l="11226" t="27202" b="9450"/>
          <a:stretch/>
        </p:blipFill>
        <p:spPr>
          <a:xfrm>
            <a:off x="814387" y="6511545"/>
            <a:ext cx="2683565" cy="1806162"/>
          </a:xfrm>
          <a:prstGeom prst="rect">
            <a:avLst/>
          </a:prstGeom>
          <a:scene3d>
            <a:camera prst="orthographicFront"/>
            <a:lightRig rig="threePt" dir="t"/>
          </a:scene3d>
          <a:sp3d>
            <a:bevelT/>
          </a:sp3d>
        </p:spPr>
      </p:pic>
      <p:pic>
        <p:nvPicPr>
          <p:cNvPr id="11" name="Imagen 10" descr="Vehículo estacionado en la calle&#10;&#10;Descripción generada automáticamente">
            <a:extLst>
              <a:ext uri="{FF2B5EF4-FFF2-40B4-BE49-F238E27FC236}">
                <a16:creationId xmlns:a16="http://schemas.microsoft.com/office/drawing/2014/main" id="{AD9CE3C3-0DB4-4898-8862-15319E674A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0880" y="4133017"/>
            <a:ext cx="1700213" cy="2268058"/>
          </a:xfrm>
          <a:prstGeom prst="rect">
            <a:avLst/>
          </a:prstGeom>
        </p:spPr>
      </p:pic>
      <p:pic>
        <p:nvPicPr>
          <p:cNvPr id="13" name="Imagen 12" descr="Imagen que contiene Interfaz de usuario gráfica&#10;&#10;Descripción generada automáticamente">
            <a:extLst>
              <a:ext uri="{FF2B5EF4-FFF2-40B4-BE49-F238E27FC236}">
                <a16:creationId xmlns:a16="http://schemas.microsoft.com/office/drawing/2014/main" id="{21921415-BBA6-74BA-D677-2FAD0F1815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7633" y="4133016"/>
            <a:ext cx="1700214" cy="2268059"/>
          </a:xfrm>
          <a:prstGeom prst="rect">
            <a:avLst/>
          </a:prstGeom>
        </p:spPr>
      </p:pic>
      <p:pic>
        <p:nvPicPr>
          <p:cNvPr id="15" name="Imagen 14" descr="Interfaz de usuario gráfica, Sitio web&#10;&#10;Descripción generada automáticamente">
            <a:extLst>
              <a:ext uri="{FF2B5EF4-FFF2-40B4-BE49-F238E27FC236}">
                <a16:creationId xmlns:a16="http://schemas.microsoft.com/office/drawing/2014/main" id="{5529F198-9EB4-5425-06D4-0690BD88C6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4387" y="4134031"/>
            <a:ext cx="1700213" cy="2268057"/>
          </a:xfrm>
          <a:prstGeom prst="rect">
            <a:avLst/>
          </a:prstGeom>
        </p:spPr>
      </p:pic>
      <p:sp>
        <p:nvSpPr>
          <p:cNvPr id="16" name="CuadroTexto 15">
            <a:extLst>
              <a:ext uri="{FF2B5EF4-FFF2-40B4-BE49-F238E27FC236}">
                <a16:creationId xmlns:a16="http://schemas.microsoft.com/office/drawing/2014/main" id="{08CF7562-00D7-49EC-40F5-734A99447144}"/>
              </a:ext>
            </a:extLst>
          </p:cNvPr>
          <p:cNvSpPr txBox="1"/>
          <p:nvPr/>
        </p:nvSpPr>
        <p:spPr>
          <a:xfrm>
            <a:off x="3603845" y="6704355"/>
            <a:ext cx="2523688" cy="1384995"/>
          </a:xfrm>
          <a:prstGeom prst="rect">
            <a:avLst/>
          </a:prstGeom>
          <a:noFill/>
        </p:spPr>
        <p:txBody>
          <a:bodyPr wrap="square" rtlCol="0">
            <a:spAutoFit/>
          </a:bodyPr>
          <a:lstStyle/>
          <a:p>
            <a:pPr algn="ctr"/>
            <a:r>
              <a:rPr lang="es-ES" sz="1400" dirty="0">
                <a:latin typeface="Mark Pro" panose="020B0504020201010104" pitchFamily="34" charset="0"/>
                <a:ea typeface="Mark" panose="02000500000000000000" pitchFamily="2" charset="0"/>
                <a:cs typeface="Andalus" panose="02020603050405020304" pitchFamily="18" charset="-78"/>
              </a:rPr>
              <a:t>Esta iniciativa de mejora de la locación por parte de EBSA demuestra su compromiso con el desarrollo y bienestar de la comunidad. </a:t>
            </a:r>
          </a:p>
        </p:txBody>
      </p:sp>
    </p:spTree>
    <p:extLst>
      <p:ext uri="{BB962C8B-B14F-4D97-AF65-F5344CB8AC3E}">
        <p14:creationId xmlns:p14="http://schemas.microsoft.com/office/powerpoint/2010/main" val="256927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67011-17C3-7F76-3A6B-1E17C36AD566}"/>
            </a:ext>
          </a:extLst>
        </p:cNvPr>
        <p:cNvGrpSpPr/>
        <p:nvPr/>
      </p:nvGrpSpPr>
      <p:grpSpPr>
        <a:xfrm>
          <a:off x="0" y="0"/>
          <a:ext cx="0" cy="0"/>
          <a:chOff x="0" y="0"/>
          <a:chExt cx="0" cy="0"/>
        </a:xfrm>
      </p:grpSpPr>
      <p:pic>
        <p:nvPicPr>
          <p:cNvPr id="10" name="Imagen 9">
            <a:extLst>
              <a:ext uri="{FF2B5EF4-FFF2-40B4-BE49-F238E27FC236}">
                <a16:creationId xmlns:a16="http://schemas.microsoft.com/office/drawing/2014/main" id="{C9EEEB2D-5819-EF0B-6028-E227555444E3}"/>
              </a:ext>
            </a:extLst>
          </p:cNvPr>
          <p:cNvPicPr>
            <a:picLocks noChangeAspect="1"/>
          </p:cNvPicPr>
          <p:nvPr/>
        </p:nvPicPr>
        <p:blipFill>
          <a:blip r:embed="rId2"/>
          <a:stretch>
            <a:fillRect/>
          </a:stretch>
        </p:blipFill>
        <p:spPr>
          <a:xfrm>
            <a:off x="0" y="0"/>
            <a:ext cx="6858000" cy="9144000"/>
          </a:xfrm>
          <a:prstGeom prst="rect">
            <a:avLst/>
          </a:prstGeom>
        </p:spPr>
      </p:pic>
      <p:sp>
        <p:nvSpPr>
          <p:cNvPr id="3" name="CuadroTexto 2">
            <a:extLst>
              <a:ext uri="{FF2B5EF4-FFF2-40B4-BE49-F238E27FC236}">
                <a16:creationId xmlns:a16="http://schemas.microsoft.com/office/drawing/2014/main" id="{499C628D-378E-1AF1-B26A-492A9005B3C1}"/>
              </a:ext>
            </a:extLst>
          </p:cNvPr>
          <p:cNvSpPr txBox="1"/>
          <p:nvPr/>
        </p:nvSpPr>
        <p:spPr>
          <a:xfrm>
            <a:off x="616226" y="1609582"/>
            <a:ext cx="5718073" cy="800219"/>
          </a:xfrm>
          <a:prstGeom prst="rect">
            <a:avLst/>
          </a:prstGeom>
          <a:noFill/>
        </p:spPr>
        <p:txBody>
          <a:bodyPr wrap="square">
            <a:spAutoFit/>
          </a:bodyPr>
          <a:lstStyle/>
          <a:p>
            <a:pPr algn="ctr"/>
            <a:r>
              <a:rPr lang="es-ES" sz="2300" b="1" dirty="0">
                <a:latin typeface="Mark Pro" panose="020B0504020201010104" pitchFamily="34" charset="0"/>
                <a:ea typeface="Mark" panose="02000500000000000000" pitchFamily="2" charset="0"/>
              </a:rPr>
              <a:t>EBSA CON LAS ADMINISTRACIONES MUNICIPALES 2024 -2027</a:t>
            </a:r>
          </a:p>
        </p:txBody>
      </p:sp>
      <p:cxnSp>
        <p:nvCxnSpPr>
          <p:cNvPr id="4" name="Conector recto 3">
            <a:extLst>
              <a:ext uri="{FF2B5EF4-FFF2-40B4-BE49-F238E27FC236}">
                <a16:creationId xmlns:a16="http://schemas.microsoft.com/office/drawing/2014/main" id="{F162028B-0702-539F-88C8-5A5B4513B4FF}"/>
              </a:ext>
            </a:extLst>
          </p:cNvPr>
          <p:cNvCxnSpPr>
            <a:cxnSpLocks/>
          </p:cNvCxnSpPr>
          <p:nvPr/>
        </p:nvCxnSpPr>
        <p:spPr>
          <a:xfrm>
            <a:off x="522958" y="2489313"/>
            <a:ext cx="5810598" cy="0"/>
          </a:xfrm>
          <a:prstGeom prst="line">
            <a:avLst/>
          </a:prstGeom>
          <a:ln w="28575">
            <a:solidFill>
              <a:srgbClr val="E2E2E2"/>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2489F688-C520-46C9-6393-7F164F2D5D9C}"/>
              </a:ext>
            </a:extLst>
          </p:cNvPr>
          <p:cNvSpPr txBox="1"/>
          <p:nvPr/>
        </p:nvSpPr>
        <p:spPr>
          <a:xfrm>
            <a:off x="689242" y="2630148"/>
            <a:ext cx="2648141" cy="5693866"/>
          </a:xfrm>
          <a:prstGeom prst="rect">
            <a:avLst/>
          </a:prstGeom>
          <a:solidFill>
            <a:schemeClr val="bg1">
              <a:lumMod val="95000"/>
            </a:schemeClr>
          </a:solidFill>
        </p:spPr>
        <p:txBody>
          <a:bodyPr wrap="square" rtlCol="0">
            <a:spAutoFit/>
          </a:bodyPr>
          <a:lstStyle/>
          <a:p>
            <a:pPr algn="just"/>
            <a:r>
              <a:rPr lang="es-ES" sz="1400" dirty="0">
                <a:latin typeface="Mark Pro" panose="020B0504020201010104" pitchFamily="34" charset="0"/>
                <a:ea typeface="Mark" panose="02000500000000000000" pitchFamily="2" charset="0"/>
                <a:cs typeface="Andalus" panose="02020603050405020304" pitchFamily="18" charset="-78"/>
              </a:rPr>
              <a:t>Trabajando temas relacionados con el alumbrado público y navideño, las podas de vegetación que interfiere las líneas eléctricas, los requisitos para la legalización ante la Compañía de nuevos puntos de energía, los actuales canales de comunicación con que cuenta la EBSA, entre otros, se llevaron a cabo esta semana seis nuevos encuentros con los funcionarios de las administraciones municipales de: El Cocuy, </a:t>
            </a:r>
            <a:r>
              <a:rPr lang="es-ES" sz="1400" dirty="0" err="1">
                <a:latin typeface="Mark Pro" panose="020B0504020201010104" pitchFamily="34" charset="0"/>
                <a:ea typeface="Mark" panose="02000500000000000000" pitchFamily="2" charset="0"/>
                <a:cs typeface="Andalus" panose="02020603050405020304" pitchFamily="18" charset="-78"/>
              </a:rPr>
              <a:t>Panqueba</a:t>
            </a:r>
            <a:r>
              <a:rPr lang="es-ES" sz="1400" dirty="0">
                <a:latin typeface="Mark Pro" panose="020B0504020201010104" pitchFamily="34" charset="0"/>
                <a:ea typeface="Mark" panose="02000500000000000000" pitchFamily="2" charset="0"/>
                <a:cs typeface="Andalus" panose="02020603050405020304" pitchFamily="18" charset="-78"/>
              </a:rPr>
              <a:t>, Guacamayas, </a:t>
            </a:r>
            <a:r>
              <a:rPr lang="es-ES" sz="1400" dirty="0" err="1">
                <a:latin typeface="Mark Pro" panose="020B0504020201010104" pitchFamily="34" charset="0"/>
                <a:ea typeface="Mark" panose="02000500000000000000" pitchFamily="2" charset="0"/>
                <a:cs typeface="Andalus" panose="02020603050405020304" pitchFamily="18" charset="-78"/>
              </a:rPr>
              <a:t>Beteitiva</a:t>
            </a:r>
            <a:r>
              <a:rPr lang="es-ES" sz="1400" dirty="0">
                <a:latin typeface="Mark Pro" panose="020B0504020201010104" pitchFamily="34" charset="0"/>
                <a:ea typeface="Mark" panose="02000500000000000000" pitchFamily="2" charset="0"/>
                <a:cs typeface="Andalus" panose="02020603050405020304" pitchFamily="18" charset="-78"/>
              </a:rPr>
              <a:t>, Tasco y Cubará, liderados por el equipo social del PERPE, en apoyo de los delegados por los Directores de Zona de la Empresa de Energía de Boyacá.</a:t>
            </a:r>
          </a:p>
        </p:txBody>
      </p:sp>
      <p:sp>
        <p:nvSpPr>
          <p:cNvPr id="6" name="CuadroTexto 5">
            <a:extLst>
              <a:ext uri="{FF2B5EF4-FFF2-40B4-BE49-F238E27FC236}">
                <a16:creationId xmlns:a16="http://schemas.microsoft.com/office/drawing/2014/main" id="{E9DDE2B1-521C-7C7E-E266-07C8E2158865}"/>
              </a:ext>
            </a:extLst>
          </p:cNvPr>
          <p:cNvSpPr txBox="1"/>
          <p:nvPr/>
        </p:nvSpPr>
        <p:spPr>
          <a:xfrm>
            <a:off x="522958" y="1139252"/>
            <a:ext cx="3700126" cy="276999"/>
          </a:xfrm>
          <a:prstGeom prst="rect">
            <a:avLst/>
          </a:prstGeom>
          <a:noFill/>
        </p:spPr>
        <p:txBody>
          <a:bodyPr wrap="square">
            <a:spAutoFit/>
          </a:bodyPr>
          <a:lstStyle/>
          <a:p>
            <a:r>
              <a:rPr lang="es-ES" sz="1200" dirty="0">
                <a:latin typeface="Mark" panose="02000500000000000000" pitchFamily="2" charset="0"/>
                <a:ea typeface="Mark" panose="02000500000000000000" pitchFamily="2" charset="0"/>
                <a:cs typeface="Malgun Gothic Semilight" panose="020B0502040204020203" pitchFamily="34" charset="-128"/>
              </a:rPr>
              <a:t>Viernes 02 de febrero de 2024 | </a:t>
            </a:r>
            <a:r>
              <a:rPr lang="es-ES" sz="1200" b="1" dirty="0">
                <a:latin typeface="Mark" panose="02000500000000000000" pitchFamily="2" charset="0"/>
                <a:ea typeface="Mark" panose="02000500000000000000" pitchFamily="2" charset="0"/>
                <a:cs typeface="Malgun Gothic Semilight" panose="020B0502040204020203" pitchFamily="34" charset="-128"/>
              </a:rPr>
              <a:t>No. 1401</a:t>
            </a:r>
          </a:p>
        </p:txBody>
      </p:sp>
      <p:pic>
        <p:nvPicPr>
          <p:cNvPr id="7" name="Imagen 6">
            <a:extLst>
              <a:ext uri="{FF2B5EF4-FFF2-40B4-BE49-F238E27FC236}">
                <a16:creationId xmlns:a16="http://schemas.microsoft.com/office/drawing/2014/main" id="{0F6F0418-0BD9-D01D-F7C0-D9852219834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733" b="8326"/>
          <a:stretch/>
        </p:blipFill>
        <p:spPr bwMode="auto">
          <a:xfrm>
            <a:off x="3447598" y="2630148"/>
            <a:ext cx="2721158" cy="1646861"/>
          </a:xfrm>
          <a:prstGeom prst="rect">
            <a:avLst/>
          </a:prstGeom>
          <a:ln>
            <a:noFill/>
          </a:ln>
          <a:extLst>
            <a:ext uri="{53640926-AAD7-44D8-BBD7-CCE9431645EC}">
              <a14:shadowObscured xmlns:a14="http://schemas.microsoft.com/office/drawing/2010/main"/>
            </a:ext>
          </a:extLst>
        </p:spPr>
      </p:pic>
      <p:sp>
        <p:nvSpPr>
          <p:cNvPr id="2" name="Rectángulo 1">
            <a:extLst>
              <a:ext uri="{FF2B5EF4-FFF2-40B4-BE49-F238E27FC236}">
                <a16:creationId xmlns:a16="http://schemas.microsoft.com/office/drawing/2014/main" id="{F256437C-70A4-69AF-EFFD-D4D89CE9176A}"/>
              </a:ext>
            </a:extLst>
          </p:cNvPr>
          <p:cNvSpPr/>
          <p:nvPr/>
        </p:nvSpPr>
        <p:spPr>
          <a:xfrm>
            <a:off x="3428999" y="4263429"/>
            <a:ext cx="2721158" cy="169408"/>
          </a:xfrm>
          <a:prstGeom prst="rect">
            <a:avLst/>
          </a:prstGeom>
          <a:solidFill>
            <a:srgbClr val="F9E1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latin typeface="Didact Gothic" panose="00000500000000000000" pitchFamily="2" charset="0"/>
              </a:rPr>
              <a:t>Administración Municipal – Cocuy  </a:t>
            </a:r>
            <a:endParaRPr lang="es-CO" sz="1100" dirty="0"/>
          </a:p>
        </p:txBody>
      </p:sp>
      <p:pic>
        <p:nvPicPr>
          <p:cNvPr id="9" name="Imagen 8" descr="Un grupo de personas alrededor de una mesa&#10;&#10;Descripción generada automáticamente con confianza media">
            <a:extLst>
              <a:ext uri="{FF2B5EF4-FFF2-40B4-BE49-F238E27FC236}">
                <a16:creationId xmlns:a16="http://schemas.microsoft.com/office/drawing/2014/main" id="{93DF34AA-0A5F-8F2F-5547-086F00C3F9E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323" b="12857"/>
          <a:stretch/>
        </p:blipFill>
        <p:spPr>
          <a:xfrm>
            <a:off x="3477417" y="4591646"/>
            <a:ext cx="2691340" cy="1709674"/>
          </a:xfrm>
          <a:prstGeom prst="rect">
            <a:avLst/>
          </a:prstGeom>
        </p:spPr>
      </p:pic>
      <p:sp>
        <p:nvSpPr>
          <p:cNvPr id="31" name="Rectángulo 30">
            <a:extLst>
              <a:ext uri="{FF2B5EF4-FFF2-40B4-BE49-F238E27FC236}">
                <a16:creationId xmlns:a16="http://schemas.microsoft.com/office/drawing/2014/main" id="{EA3E4299-A744-272F-2784-D16D9A71ADB5}"/>
              </a:ext>
            </a:extLst>
          </p:cNvPr>
          <p:cNvSpPr/>
          <p:nvPr/>
        </p:nvSpPr>
        <p:spPr>
          <a:xfrm>
            <a:off x="3477416" y="6311374"/>
            <a:ext cx="2691340" cy="169408"/>
          </a:xfrm>
          <a:prstGeom prst="rect">
            <a:avLst/>
          </a:prstGeom>
          <a:solidFill>
            <a:srgbClr val="F9E1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latin typeface="Didact Gothic" panose="00000500000000000000" pitchFamily="2" charset="0"/>
              </a:rPr>
              <a:t>Administración Municipal – </a:t>
            </a:r>
            <a:r>
              <a:rPr lang="es-ES" sz="1100" dirty="0" err="1">
                <a:solidFill>
                  <a:schemeClr val="tx1"/>
                </a:solidFill>
                <a:latin typeface="Didact Gothic" panose="00000500000000000000" pitchFamily="2" charset="0"/>
              </a:rPr>
              <a:t>Panqueba</a:t>
            </a:r>
            <a:r>
              <a:rPr lang="es-ES" sz="1100" dirty="0">
                <a:solidFill>
                  <a:schemeClr val="tx1"/>
                </a:solidFill>
                <a:latin typeface="Didact Gothic" panose="00000500000000000000" pitchFamily="2" charset="0"/>
              </a:rPr>
              <a:t>  </a:t>
            </a:r>
            <a:endParaRPr lang="es-CO" sz="1100" dirty="0"/>
          </a:p>
        </p:txBody>
      </p:sp>
      <p:pic>
        <p:nvPicPr>
          <p:cNvPr id="11" name="Imagen 10" descr="Un grupo de personas de pie en la calle&#10;&#10;Descripción generada automáticamente">
            <a:extLst>
              <a:ext uri="{FF2B5EF4-FFF2-40B4-BE49-F238E27FC236}">
                <a16:creationId xmlns:a16="http://schemas.microsoft.com/office/drawing/2014/main" id="{31E0F888-4784-6345-7207-33AB1B22BF5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623" b="19962"/>
          <a:stretch/>
        </p:blipFill>
        <p:spPr>
          <a:xfrm>
            <a:off x="3520618" y="6626671"/>
            <a:ext cx="2672742" cy="1651695"/>
          </a:xfrm>
          <a:prstGeom prst="rect">
            <a:avLst/>
          </a:prstGeom>
        </p:spPr>
      </p:pic>
      <p:sp>
        <p:nvSpPr>
          <p:cNvPr id="30" name="Rectángulo 29">
            <a:extLst>
              <a:ext uri="{FF2B5EF4-FFF2-40B4-BE49-F238E27FC236}">
                <a16:creationId xmlns:a16="http://schemas.microsoft.com/office/drawing/2014/main" id="{ADDA2F53-43D7-DA47-EB62-21DC93B49A74}"/>
              </a:ext>
            </a:extLst>
          </p:cNvPr>
          <p:cNvSpPr/>
          <p:nvPr/>
        </p:nvSpPr>
        <p:spPr>
          <a:xfrm>
            <a:off x="3520618" y="8228299"/>
            <a:ext cx="2672742" cy="159396"/>
          </a:xfrm>
          <a:prstGeom prst="rect">
            <a:avLst/>
          </a:prstGeom>
          <a:solidFill>
            <a:srgbClr val="F9E1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latin typeface="Didact Gothic" panose="00000500000000000000" pitchFamily="2" charset="0"/>
              </a:rPr>
              <a:t>Alcaldía </a:t>
            </a:r>
            <a:r>
              <a:rPr lang="es-ES" sz="1100" dirty="0" err="1">
                <a:solidFill>
                  <a:schemeClr val="tx1"/>
                </a:solidFill>
                <a:latin typeface="Didact Gothic" panose="00000500000000000000" pitchFamily="2" charset="0"/>
              </a:rPr>
              <a:t>Muninipal</a:t>
            </a:r>
            <a:r>
              <a:rPr lang="es-ES" sz="1100" dirty="0">
                <a:solidFill>
                  <a:schemeClr val="tx1"/>
                </a:solidFill>
                <a:latin typeface="Didact Gothic" panose="00000500000000000000" pitchFamily="2" charset="0"/>
              </a:rPr>
              <a:t> – Guacamayas  </a:t>
            </a:r>
            <a:endParaRPr lang="es-CO" sz="1100" dirty="0"/>
          </a:p>
        </p:txBody>
      </p:sp>
    </p:spTree>
    <p:extLst>
      <p:ext uri="{BB962C8B-B14F-4D97-AF65-F5344CB8AC3E}">
        <p14:creationId xmlns:p14="http://schemas.microsoft.com/office/powerpoint/2010/main" val="4231559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C068B48E-AF30-40CA-81F9-7A13456D66D5}"/>
              </a:ext>
            </a:extLst>
          </p:cNvPr>
          <p:cNvPicPr>
            <a:picLocks noChangeAspect="1"/>
          </p:cNvPicPr>
          <p:nvPr/>
        </p:nvPicPr>
        <p:blipFill>
          <a:blip r:embed="rId2"/>
          <a:stretch>
            <a:fillRect/>
          </a:stretch>
        </p:blipFill>
        <p:spPr>
          <a:xfrm>
            <a:off x="0" y="0"/>
            <a:ext cx="6858000" cy="9144000"/>
          </a:xfrm>
          <a:prstGeom prst="rect">
            <a:avLst/>
          </a:prstGeom>
        </p:spPr>
      </p:pic>
      <p:sp>
        <p:nvSpPr>
          <p:cNvPr id="6" name="CuadroTexto 5">
            <a:extLst>
              <a:ext uri="{FF2B5EF4-FFF2-40B4-BE49-F238E27FC236}">
                <a16:creationId xmlns:a16="http://schemas.microsoft.com/office/drawing/2014/main" id="{6A36A85A-2AEC-7A8D-DF8B-AEDBA1A74ADD}"/>
              </a:ext>
            </a:extLst>
          </p:cNvPr>
          <p:cNvSpPr txBox="1"/>
          <p:nvPr/>
        </p:nvSpPr>
        <p:spPr>
          <a:xfrm>
            <a:off x="522958" y="1139252"/>
            <a:ext cx="3700126" cy="276999"/>
          </a:xfrm>
          <a:prstGeom prst="rect">
            <a:avLst/>
          </a:prstGeom>
          <a:noFill/>
        </p:spPr>
        <p:txBody>
          <a:bodyPr wrap="square">
            <a:spAutoFit/>
          </a:bodyPr>
          <a:lstStyle/>
          <a:p>
            <a:r>
              <a:rPr lang="es-ES" sz="1200" dirty="0">
                <a:latin typeface="Mark" panose="02000500000000000000" pitchFamily="2" charset="0"/>
                <a:ea typeface="Mark" panose="02000500000000000000" pitchFamily="2" charset="0"/>
                <a:cs typeface="Malgun Gothic Semilight" panose="020B0502040204020203" pitchFamily="34" charset="-128"/>
              </a:rPr>
              <a:t>Viernes 02 de febrero de 2024 | </a:t>
            </a:r>
            <a:r>
              <a:rPr lang="es-ES" sz="1200" b="1" dirty="0">
                <a:latin typeface="Mark" panose="02000500000000000000" pitchFamily="2" charset="0"/>
                <a:ea typeface="Mark" panose="02000500000000000000" pitchFamily="2" charset="0"/>
                <a:cs typeface="Malgun Gothic Semilight" panose="020B0502040204020203" pitchFamily="34" charset="-128"/>
              </a:rPr>
              <a:t>No. 1401</a:t>
            </a:r>
          </a:p>
        </p:txBody>
      </p:sp>
      <p:sp>
        <p:nvSpPr>
          <p:cNvPr id="2" name="CuadroTexto 1">
            <a:extLst>
              <a:ext uri="{FF2B5EF4-FFF2-40B4-BE49-F238E27FC236}">
                <a16:creationId xmlns:a16="http://schemas.microsoft.com/office/drawing/2014/main" id="{B0FEE069-C294-E3FA-7C5A-64DF8B149922}"/>
              </a:ext>
            </a:extLst>
          </p:cNvPr>
          <p:cNvSpPr txBox="1"/>
          <p:nvPr/>
        </p:nvSpPr>
        <p:spPr>
          <a:xfrm>
            <a:off x="747668" y="3877612"/>
            <a:ext cx="5362664" cy="954107"/>
          </a:xfrm>
          <a:prstGeom prst="rect">
            <a:avLst/>
          </a:prstGeom>
          <a:solidFill>
            <a:schemeClr val="bg1">
              <a:lumMod val="95000"/>
            </a:schemeClr>
          </a:solidFill>
        </p:spPr>
        <p:txBody>
          <a:bodyPr wrap="square" rtlCol="0">
            <a:spAutoFit/>
          </a:bodyPr>
          <a:lstStyle/>
          <a:p>
            <a:pPr algn="just"/>
            <a:r>
              <a:rPr lang="es-ES" sz="1400" dirty="0">
                <a:latin typeface="Mark Pro" panose="020B0504020201010104" pitchFamily="34" charset="0"/>
                <a:ea typeface="Mark" panose="02000500000000000000" pitchFamily="2" charset="0"/>
                <a:cs typeface="Andalus" panose="02020603050405020304" pitchFamily="18" charset="-78"/>
              </a:rPr>
              <a:t>Esta es una estrategia de comunicación directa, que permite a los miembros de las nuevas Alcaldías conocer de primera mano los trámites más relevantes a desarrollar con EBSA en relación a la prestación del servicio de energía.</a:t>
            </a:r>
          </a:p>
        </p:txBody>
      </p:sp>
      <p:pic>
        <p:nvPicPr>
          <p:cNvPr id="3" name="Imagen 2" descr="Un grupo de personas en un evento&#10;&#10;Descripción generada automáticamente">
            <a:extLst>
              <a:ext uri="{FF2B5EF4-FFF2-40B4-BE49-F238E27FC236}">
                <a16:creationId xmlns:a16="http://schemas.microsoft.com/office/drawing/2014/main" id="{3D47CE3D-3D02-F4BF-AD56-161F1EB15083}"/>
              </a:ext>
            </a:extLst>
          </p:cNvPr>
          <p:cNvPicPr>
            <a:picLocks noChangeAspect="1"/>
          </p:cNvPicPr>
          <p:nvPr/>
        </p:nvPicPr>
        <p:blipFill rotWithShape="1">
          <a:blip r:embed="rId3">
            <a:extLst>
              <a:ext uri="{28A0092B-C50C-407E-A947-70E740481C1C}">
                <a14:useLocalDpi xmlns:a14="http://schemas.microsoft.com/office/drawing/2010/main" val="0"/>
              </a:ext>
            </a:extLst>
          </a:blip>
          <a:srcRect t="32036" r="3067"/>
          <a:stretch/>
        </p:blipFill>
        <p:spPr bwMode="auto">
          <a:xfrm>
            <a:off x="749901" y="1779506"/>
            <a:ext cx="5362664" cy="1783463"/>
          </a:xfrm>
          <a:prstGeom prst="rect">
            <a:avLst/>
          </a:prstGeom>
          <a:ln>
            <a:noFill/>
          </a:ln>
          <a:extLst>
            <a:ext uri="{53640926-AAD7-44D8-BBD7-CCE9431645EC}">
              <a14:shadowObscured xmlns:a14="http://schemas.microsoft.com/office/drawing/2010/main"/>
            </a:ext>
          </a:extLst>
        </p:spPr>
      </p:pic>
      <p:sp>
        <p:nvSpPr>
          <p:cNvPr id="4" name="Rectángulo 3">
            <a:extLst>
              <a:ext uri="{FF2B5EF4-FFF2-40B4-BE49-F238E27FC236}">
                <a16:creationId xmlns:a16="http://schemas.microsoft.com/office/drawing/2014/main" id="{CE5E497E-9FA3-5DB1-0297-9335295750C1}"/>
              </a:ext>
            </a:extLst>
          </p:cNvPr>
          <p:cNvSpPr/>
          <p:nvPr/>
        </p:nvSpPr>
        <p:spPr>
          <a:xfrm>
            <a:off x="745435" y="3562969"/>
            <a:ext cx="5362664" cy="164269"/>
          </a:xfrm>
          <a:prstGeom prst="rect">
            <a:avLst/>
          </a:prstGeom>
          <a:solidFill>
            <a:srgbClr val="F9E1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00" dirty="0">
                <a:solidFill>
                  <a:schemeClr val="tx1"/>
                </a:solidFill>
                <a:latin typeface="Didact Gothic" panose="00000500000000000000" pitchFamily="2" charset="0"/>
              </a:rPr>
              <a:t>Administración Municipal – Cubará  </a:t>
            </a:r>
            <a:r>
              <a:rPr lang="es-ES" sz="1000" dirty="0"/>
              <a:t> </a:t>
            </a:r>
            <a:endParaRPr lang="es-CO" sz="1000" dirty="0"/>
          </a:p>
        </p:txBody>
      </p:sp>
      <p:sp>
        <p:nvSpPr>
          <p:cNvPr id="5" name="CuadroTexto 4">
            <a:extLst>
              <a:ext uri="{FF2B5EF4-FFF2-40B4-BE49-F238E27FC236}">
                <a16:creationId xmlns:a16="http://schemas.microsoft.com/office/drawing/2014/main" id="{E954E1F1-3895-9E0E-CCD9-EC245875B1F2}"/>
              </a:ext>
            </a:extLst>
          </p:cNvPr>
          <p:cNvSpPr txBox="1"/>
          <p:nvPr/>
        </p:nvSpPr>
        <p:spPr>
          <a:xfrm>
            <a:off x="711662" y="6396985"/>
            <a:ext cx="5271755" cy="1600438"/>
          </a:xfrm>
          <a:prstGeom prst="rect">
            <a:avLst/>
          </a:prstGeom>
          <a:noFill/>
        </p:spPr>
        <p:txBody>
          <a:bodyPr wrap="square" rtlCol="0">
            <a:spAutoFit/>
          </a:bodyPr>
          <a:lstStyle/>
          <a:p>
            <a:pPr algn="ctr"/>
            <a:endParaRPr lang="es-ES" sz="1400" dirty="0">
              <a:latin typeface="Mark Pro" panose="020B0504020201010104" pitchFamily="34" charset="0"/>
              <a:ea typeface="Mark" panose="02000500000000000000" pitchFamily="2" charset="0"/>
              <a:cs typeface="Andalus" panose="02020603050405020304" pitchFamily="18" charset="-78"/>
            </a:endParaRPr>
          </a:p>
          <a:p>
            <a:pPr algn="ctr"/>
            <a:endParaRPr lang="es-ES" sz="1400" dirty="0">
              <a:latin typeface="Mark Pro" panose="020B0504020201010104" pitchFamily="34" charset="0"/>
              <a:ea typeface="Mark" panose="02000500000000000000" pitchFamily="2" charset="0"/>
              <a:cs typeface="Andalus" panose="02020603050405020304" pitchFamily="18" charset="-78"/>
            </a:endParaRPr>
          </a:p>
          <a:p>
            <a:pPr algn="ctr"/>
            <a:r>
              <a:rPr lang="es-ES" sz="1400" dirty="0">
                <a:latin typeface="Mark Pro" panose="020B0504020201010104" pitchFamily="34" charset="0"/>
                <a:ea typeface="Mark" panose="02000500000000000000" pitchFamily="2" charset="0"/>
                <a:cs typeface="Andalus" panose="02020603050405020304" pitchFamily="18" charset="-78"/>
              </a:rPr>
              <a:t>Allí, los asistentes se comprometieron también con la Política de Seguridad de la Compañía “</a:t>
            </a:r>
            <a:r>
              <a:rPr lang="es-ES" sz="1400" b="1" dirty="0">
                <a:latin typeface="Mark Pro" panose="020B0504020201010104" pitchFamily="34" charset="0"/>
                <a:ea typeface="Mark" panose="02000500000000000000" pitchFamily="2" charset="0"/>
                <a:cs typeface="Andalus" panose="02020603050405020304" pitchFamily="18" charset="-78"/>
              </a:rPr>
              <a:t>Cero Incidentes de Alto Riesgo Eléctrico</a:t>
            </a:r>
            <a:r>
              <a:rPr lang="es-ES" sz="1400" dirty="0">
                <a:latin typeface="Mark Pro" panose="020B0504020201010104" pitchFamily="34" charset="0"/>
                <a:ea typeface="Mark" panose="02000500000000000000" pitchFamily="2" charset="0"/>
                <a:cs typeface="Andalus" panose="02020603050405020304" pitchFamily="18" charset="-78"/>
              </a:rPr>
              <a:t>”, con la que se espera prevenir la ocurrencia de incidentes y accidentes de origen eléctrico.</a:t>
            </a:r>
          </a:p>
          <a:p>
            <a:pPr algn="just"/>
            <a:endParaRPr lang="es-ES" sz="1400" dirty="0">
              <a:latin typeface="Mark Pro" panose="020B0504020201010104" pitchFamily="34" charset="0"/>
              <a:ea typeface="Mark" panose="02000500000000000000" pitchFamily="2" charset="0"/>
              <a:cs typeface="Andalus" panose="02020603050405020304" pitchFamily="18" charset="-78"/>
            </a:endParaRPr>
          </a:p>
        </p:txBody>
      </p:sp>
      <p:pic>
        <p:nvPicPr>
          <p:cNvPr id="8" name="Imagen 7" descr="Grupo de personas en una oficina&#10;&#10;Descripción generada automáticamente">
            <a:extLst>
              <a:ext uri="{FF2B5EF4-FFF2-40B4-BE49-F238E27FC236}">
                <a16:creationId xmlns:a16="http://schemas.microsoft.com/office/drawing/2014/main" id="{DE64E6CC-A73B-54B6-EF12-0AF2FCD7E72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891" r="11603"/>
          <a:stretch/>
        </p:blipFill>
        <p:spPr bwMode="auto">
          <a:xfrm>
            <a:off x="745435" y="5019358"/>
            <a:ext cx="2683565" cy="1540751"/>
          </a:xfrm>
          <a:prstGeom prst="rect">
            <a:avLst/>
          </a:prstGeom>
          <a:ln>
            <a:noFill/>
          </a:ln>
          <a:extLst>
            <a:ext uri="{53640926-AAD7-44D8-BBD7-CCE9431645EC}">
              <a14:shadowObscured xmlns:a14="http://schemas.microsoft.com/office/drawing/2010/main"/>
            </a:ext>
          </a:extLst>
        </p:spPr>
      </p:pic>
      <p:sp>
        <p:nvSpPr>
          <p:cNvPr id="12" name="Rectángulo 11">
            <a:extLst>
              <a:ext uri="{FF2B5EF4-FFF2-40B4-BE49-F238E27FC236}">
                <a16:creationId xmlns:a16="http://schemas.microsoft.com/office/drawing/2014/main" id="{F3CBD93E-D561-EDE9-93E9-E58BA260654A}"/>
              </a:ext>
            </a:extLst>
          </p:cNvPr>
          <p:cNvSpPr/>
          <p:nvPr/>
        </p:nvSpPr>
        <p:spPr>
          <a:xfrm>
            <a:off x="745435" y="6393811"/>
            <a:ext cx="2683565" cy="215472"/>
          </a:xfrm>
          <a:prstGeom prst="rect">
            <a:avLst/>
          </a:prstGeom>
          <a:solidFill>
            <a:srgbClr val="F9E1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00" dirty="0">
                <a:solidFill>
                  <a:schemeClr val="tx1"/>
                </a:solidFill>
                <a:latin typeface="Didact Gothic" panose="00000500000000000000" pitchFamily="2" charset="0"/>
              </a:rPr>
              <a:t>Administración Municipal – Tasco </a:t>
            </a:r>
            <a:endParaRPr lang="es-CO" sz="1000" dirty="0"/>
          </a:p>
        </p:txBody>
      </p:sp>
      <p:sp>
        <p:nvSpPr>
          <p:cNvPr id="16" name="Rectángulo 15">
            <a:extLst>
              <a:ext uri="{FF2B5EF4-FFF2-40B4-BE49-F238E27FC236}">
                <a16:creationId xmlns:a16="http://schemas.microsoft.com/office/drawing/2014/main" id="{C40B68EA-E59A-452E-71E4-724CF7072F46}"/>
              </a:ext>
            </a:extLst>
          </p:cNvPr>
          <p:cNvSpPr/>
          <p:nvPr/>
        </p:nvSpPr>
        <p:spPr>
          <a:xfrm>
            <a:off x="3510461" y="6379755"/>
            <a:ext cx="2597638" cy="215472"/>
          </a:xfrm>
          <a:prstGeom prst="rect">
            <a:avLst/>
          </a:prstGeom>
          <a:solidFill>
            <a:srgbClr val="F9E1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latin typeface="Didact Gothic" panose="00000500000000000000" pitchFamily="2" charset="0"/>
              </a:rPr>
              <a:t>Administración Municipal – </a:t>
            </a:r>
            <a:r>
              <a:rPr lang="es-ES" sz="1100" dirty="0" err="1">
                <a:solidFill>
                  <a:schemeClr val="tx1"/>
                </a:solidFill>
                <a:latin typeface="Didact Gothic" panose="00000500000000000000" pitchFamily="2" charset="0"/>
              </a:rPr>
              <a:t>Betéitiva</a:t>
            </a:r>
            <a:r>
              <a:rPr lang="es-ES" sz="1100" dirty="0">
                <a:solidFill>
                  <a:schemeClr val="tx1"/>
                </a:solidFill>
                <a:latin typeface="Didact Gothic" panose="00000500000000000000" pitchFamily="2" charset="0"/>
              </a:rPr>
              <a:t>   </a:t>
            </a:r>
            <a:endParaRPr lang="es-CO" sz="1100" dirty="0"/>
          </a:p>
        </p:txBody>
      </p:sp>
      <p:pic>
        <p:nvPicPr>
          <p:cNvPr id="18" name="Imagen 17" descr="Un grupo de personas de pie&#10;&#10;Descripción generada automáticamente con confianza media">
            <a:extLst>
              <a:ext uri="{FF2B5EF4-FFF2-40B4-BE49-F238E27FC236}">
                <a16:creationId xmlns:a16="http://schemas.microsoft.com/office/drawing/2014/main" id="{8B1C12A7-7016-D68E-2550-88BBD8BEA84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4360" b="10563"/>
          <a:stretch/>
        </p:blipFill>
        <p:spPr bwMode="auto">
          <a:xfrm>
            <a:off x="3510461" y="5019359"/>
            <a:ext cx="2597638" cy="13744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72440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C068B48E-AF30-40CA-81F9-7A13456D66D5}"/>
              </a:ext>
            </a:extLst>
          </p:cNvPr>
          <p:cNvPicPr>
            <a:picLocks noChangeAspect="1"/>
          </p:cNvPicPr>
          <p:nvPr/>
        </p:nvPicPr>
        <p:blipFill>
          <a:blip r:embed="rId2"/>
          <a:stretch>
            <a:fillRect/>
          </a:stretch>
        </p:blipFill>
        <p:spPr>
          <a:xfrm>
            <a:off x="0" y="0"/>
            <a:ext cx="6858000" cy="9144000"/>
          </a:xfrm>
          <a:prstGeom prst="rect">
            <a:avLst/>
          </a:prstGeom>
        </p:spPr>
      </p:pic>
      <p:sp>
        <p:nvSpPr>
          <p:cNvPr id="3" name="CuadroTexto 2">
            <a:extLst>
              <a:ext uri="{FF2B5EF4-FFF2-40B4-BE49-F238E27FC236}">
                <a16:creationId xmlns:a16="http://schemas.microsoft.com/office/drawing/2014/main" id="{5FCE9135-774D-83B4-B8D1-2639EE1AC568}"/>
              </a:ext>
            </a:extLst>
          </p:cNvPr>
          <p:cNvSpPr txBox="1"/>
          <p:nvPr/>
        </p:nvSpPr>
        <p:spPr>
          <a:xfrm>
            <a:off x="652182" y="1569826"/>
            <a:ext cx="5553635" cy="830997"/>
          </a:xfrm>
          <a:prstGeom prst="rect">
            <a:avLst/>
          </a:prstGeom>
          <a:noFill/>
        </p:spPr>
        <p:txBody>
          <a:bodyPr wrap="square">
            <a:spAutoFit/>
          </a:bodyPr>
          <a:lstStyle/>
          <a:p>
            <a:pPr algn="ctr"/>
            <a:r>
              <a:rPr lang="es-ES" sz="2400" b="1" dirty="0">
                <a:latin typeface="Mark Pro" panose="020B0504020201010104" pitchFamily="34" charset="0"/>
                <a:ea typeface="Mark" panose="02000500000000000000" pitchFamily="2" charset="0"/>
              </a:rPr>
              <a:t>EBSA CON LA COMUNIDAD RURAL DE LA CAPILLA</a:t>
            </a:r>
          </a:p>
        </p:txBody>
      </p:sp>
      <p:cxnSp>
        <p:nvCxnSpPr>
          <p:cNvPr id="4" name="Conector recto 3">
            <a:extLst>
              <a:ext uri="{FF2B5EF4-FFF2-40B4-BE49-F238E27FC236}">
                <a16:creationId xmlns:a16="http://schemas.microsoft.com/office/drawing/2014/main" id="{8DBA11CE-CF85-936D-45EA-3BD2D769D168}"/>
              </a:ext>
            </a:extLst>
          </p:cNvPr>
          <p:cNvCxnSpPr>
            <a:cxnSpLocks/>
          </p:cNvCxnSpPr>
          <p:nvPr/>
        </p:nvCxnSpPr>
        <p:spPr>
          <a:xfrm>
            <a:off x="522958" y="2558519"/>
            <a:ext cx="5810598" cy="0"/>
          </a:xfrm>
          <a:prstGeom prst="line">
            <a:avLst/>
          </a:prstGeom>
          <a:ln w="28575">
            <a:solidFill>
              <a:srgbClr val="E2E2E2"/>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75D54849-F022-6417-615F-56A47C99E55F}"/>
              </a:ext>
            </a:extLst>
          </p:cNvPr>
          <p:cNvSpPr txBox="1"/>
          <p:nvPr/>
        </p:nvSpPr>
        <p:spPr>
          <a:xfrm>
            <a:off x="864705" y="5904247"/>
            <a:ext cx="5116326" cy="2292935"/>
          </a:xfrm>
          <a:prstGeom prst="rect">
            <a:avLst/>
          </a:prstGeom>
          <a:noFill/>
        </p:spPr>
        <p:txBody>
          <a:bodyPr wrap="square" rtlCol="0">
            <a:spAutoFit/>
          </a:bodyPr>
          <a:lstStyle/>
          <a:p>
            <a:pPr algn="just"/>
            <a:r>
              <a:rPr lang="es-ES" sz="1300" dirty="0">
                <a:latin typeface="Mark Pro" panose="020B0504020201010104" pitchFamily="34" charset="0"/>
                <a:ea typeface="Mark" panose="02000500000000000000" pitchFamily="2" charset="0"/>
                <a:cs typeface="Andalus" panose="02020603050405020304" pitchFamily="18" charset="-78"/>
              </a:rPr>
              <a:t>Los usuarios de la vereda El Zinc del municipio de La Capilla conocieron las generalidades acerca del concepto de pérdidas de energía eléctrica, así como la forma de identificarlas y apoyar en su control mediante el reporte ante la Empresa del uso irregular del servicio; del mismo modo, conocieron las actividades realizadas por la cuadrilla, al momento de ejecutar una revisión técnica a las instalaciones eléctricas de los usuarios del servicio, aclarando dudas al respecto y conociendo los canales de comunicación con que cuenta la EBSA para realizar éste y otro tipo de reportes relacionados con el servicio de energía eléctrica. </a:t>
            </a:r>
          </a:p>
        </p:txBody>
      </p:sp>
      <p:sp>
        <p:nvSpPr>
          <p:cNvPr id="6" name="CuadroTexto 5">
            <a:extLst>
              <a:ext uri="{FF2B5EF4-FFF2-40B4-BE49-F238E27FC236}">
                <a16:creationId xmlns:a16="http://schemas.microsoft.com/office/drawing/2014/main" id="{6A36A85A-2AEC-7A8D-DF8B-AEDBA1A74ADD}"/>
              </a:ext>
            </a:extLst>
          </p:cNvPr>
          <p:cNvSpPr txBox="1"/>
          <p:nvPr/>
        </p:nvSpPr>
        <p:spPr>
          <a:xfrm>
            <a:off x="522958" y="1139252"/>
            <a:ext cx="3700126" cy="276999"/>
          </a:xfrm>
          <a:prstGeom prst="rect">
            <a:avLst/>
          </a:prstGeom>
          <a:noFill/>
        </p:spPr>
        <p:txBody>
          <a:bodyPr wrap="square">
            <a:spAutoFit/>
          </a:bodyPr>
          <a:lstStyle/>
          <a:p>
            <a:r>
              <a:rPr lang="es-ES" sz="1200" dirty="0">
                <a:latin typeface="Mark" panose="02000500000000000000" pitchFamily="2" charset="0"/>
                <a:ea typeface="Mark" panose="02000500000000000000" pitchFamily="2" charset="0"/>
                <a:cs typeface="Malgun Gothic Semilight" panose="020B0502040204020203" pitchFamily="34" charset="-128"/>
              </a:rPr>
              <a:t>Viernes 02 de febrero de 2024 | </a:t>
            </a:r>
            <a:r>
              <a:rPr lang="es-ES" sz="1200" b="1" dirty="0">
                <a:latin typeface="Mark" panose="02000500000000000000" pitchFamily="2" charset="0"/>
                <a:ea typeface="Mark" panose="02000500000000000000" pitchFamily="2" charset="0"/>
                <a:cs typeface="Malgun Gothic Semilight" panose="020B0502040204020203" pitchFamily="34" charset="-128"/>
              </a:rPr>
              <a:t>No. 1401</a:t>
            </a:r>
          </a:p>
        </p:txBody>
      </p:sp>
      <p:pic>
        <p:nvPicPr>
          <p:cNvPr id="9" name="Imagen 8">
            <a:extLst>
              <a:ext uri="{FF2B5EF4-FFF2-40B4-BE49-F238E27FC236}">
                <a16:creationId xmlns:a16="http://schemas.microsoft.com/office/drawing/2014/main" id="{5C1A61E3-799D-1A10-0563-F62B7EF754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545"/>
          <a:stretch/>
        </p:blipFill>
        <p:spPr bwMode="auto">
          <a:xfrm>
            <a:off x="870837" y="2709768"/>
            <a:ext cx="5116326" cy="3119735"/>
          </a:xfrm>
          <a:prstGeom prst="rect">
            <a:avLst/>
          </a:prstGeom>
          <a:noFill/>
          <a:ln>
            <a:noFill/>
          </a:ln>
          <a:scene3d>
            <a:camera prst="orthographicFront"/>
            <a:lightRig rig="threePt" dir="t"/>
          </a:scene3d>
          <a:sp3d>
            <a:bevelT/>
          </a:sp3d>
        </p:spPr>
      </p:pic>
    </p:spTree>
    <p:extLst>
      <p:ext uri="{BB962C8B-B14F-4D97-AF65-F5344CB8AC3E}">
        <p14:creationId xmlns:p14="http://schemas.microsoft.com/office/powerpoint/2010/main" val="1116396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C068B48E-AF30-40CA-81F9-7A13456D66D5}"/>
              </a:ext>
            </a:extLst>
          </p:cNvPr>
          <p:cNvPicPr>
            <a:picLocks noChangeAspect="1"/>
          </p:cNvPicPr>
          <p:nvPr/>
        </p:nvPicPr>
        <p:blipFill>
          <a:blip r:embed="rId2"/>
          <a:stretch>
            <a:fillRect/>
          </a:stretch>
        </p:blipFill>
        <p:spPr>
          <a:xfrm>
            <a:off x="-69574" y="39757"/>
            <a:ext cx="6858000" cy="9144000"/>
          </a:xfrm>
          <a:prstGeom prst="rect">
            <a:avLst/>
          </a:prstGeom>
        </p:spPr>
      </p:pic>
      <p:sp>
        <p:nvSpPr>
          <p:cNvPr id="3" name="CuadroTexto 2">
            <a:extLst>
              <a:ext uri="{FF2B5EF4-FFF2-40B4-BE49-F238E27FC236}">
                <a16:creationId xmlns:a16="http://schemas.microsoft.com/office/drawing/2014/main" id="{5FCE9135-774D-83B4-B8D1-2639EE1AC568}"/>
              </a:ext>
            </a:extLst>
          </p:cNvPr>
          <p:cNvSpPr txBox="1"/>
          <p:nvPr/>
        </p:nvSpPr>
        <p:spPr>
          <a:xfrm>
            <a:off x="652182" y="1642396"/>
            <a:ext cx="5553635" cy="830997"/>
          </a:xfrm>
          <a:prstGeom prst="rect">
            <a:avLst/>
          </a:prstGeom>
          <a:noFill/>
        </p:spPr>
        <p:txBody>
          <a:bodyPr wrap="square">
            <a:spAutoFit/>
          </a:bodyPr>
          <a:lstStyle/>
          <a:p>
            <a:pPr algn="ctr"/>
            <a:r>
              <a:rPr lang="es-ES" sz="2400" b="1" dirty="0">
                <a:latin typeface="Mark Pro" panose="020B0504020201010104" pitchFamily="34" charset="0"/>
                <a:ea typeface="Mark" panose="02000500000000000000" pitchFamily="2" charset="0"/>
              </a:rPr>
              <a:t>CONEXIÓN SOCIAL CON PUERTO BOYACÁ</a:t>
            </a:r>
          </a:p>
        </p:txBody>
      </p:sp>
      <p:cxnSp>
        <p:nvCxnSpPr>
          <p:cNvPr id="4" name="Conector recto 3">
            <a:extLst>
              <a:ext uri="{FF2B5EF4-FFF2-40B4-BE49-F238E27FC236}">
                <a16:creationId xmlns:a16="http://schemas.microsoft.com/office/drawing/2014/main" id="{8DBA11CE-CF85-936D-45EA-3BD2D769D168}"/>
              </a:ext>
            </a:extLst>
          </p:cNvPr>
          <p:cNvCxnSpPr>
            <a:cxnSpLocks/>
          </p:cNvCxnSpPr>
          <p:nvPr/>
        </p:nvCxnSpPr>
        <p:spPr>
          <a:xfrm>
            <a:off x="563148" y="2485011"/>
            <a:ext cx="5810598" cy="0"/>
          </a:xfrm>
          <a:prstGeom prst="line">
            <a:avLst/>
          </a:prstGeom>
          <a:ln w="28575">
            <a:solidFill>
              <a:srgbClr val="E2E2E2"/>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75D54849-F022-6417-615F-56A47C99E55F}"/>
              </a:ext>
            </a:extLst>
          </p:cNvPr>
          <p:cNvSpPr txBox="1"/>
          <p:nvPr/>
        </p:nvSpPr>
        <p:spPr>
          <a:xfrm>
            <a:off x="652182" y="2525876"/>
            <a:ext cx="5326709" cy="1600438"/>
          </a:xfrm>
          <a:prstGeom prst="rect">
            <a:avLst/>
          </a:prstGeom>
          <a:noFill/>
        </p:spPr>
        <p:txBody>
          <a:bodyPr wrap="square" rtlCol="0">
            <a:spAutoFit/>
          </a:bodyPr>
          <a:lstStyle/>
          <a:p>
            <a:pPr algn="just"/>
            <a:r>
              <a:rPr lang="es-ES" sz="1400" dirty="0">
                <a:latin typeface="Mark Pro" panose="020B0504020201010104" pitchFamily="34" charset="0"/>
                <a:ea typeface="Mark" panose="02000500000000000000" pitchFamily="2" charset="0"/>
                <a:cs typeface="Andalus" panose="02020603050405020304" pitchFamily="18" charset="-78"/>
              </a:rPr>
              <a:t>Visitando el barrio 10 de Enero y la Vereda Morro Caliente del municipio de Puerto Boyacá, el equipo Social del PERPE dio a conocer las acciones ejecutadas dentro del Plan Empresarial de Recuperación de Pérdidas de Energía, destacando la importancia del proceso de revisión de los medidores, en donde la EBSA verifica la correcta medición del consumo de energía de sus usuarios. </a:t>
            </a:r>
          </a:p>
        </p:txBody>
      </p:sp>
      <p:sp>
        <p:nvSpPr>
          <p:cNvPr id="6" name="CuadroTexto 5">
            <a:extLst>
              <a:ext uri="{FF2B5EF4-FFF2-40B4-BE49-F238E27FC236}">
                <a16:creationId xmlns:a16="http://schemas.microsoft.com/office/drawing/2014/main" id="{6A36A85A-2AEC-7A8D-DF8B-AEDBA1A74ADD}"/>
              </a:ext>
            </a:extLst>
          </p:cNvPr>
          <p:cNvSpPr txBox="1"/>
          <p:nvPr/>
        </p:nvSpPr>
        <p:spPr>
          <a:xfrm>
            <a:off x="522958" y="1139252"/>
            <a:ext cx="3700126" cy="276999"/>
          </a:xfrm>
          <a:prstGeom prst="rect">
            <a:avLst/>
          </a:prstGeom>
          <a:noFill/>
        </p:spPr>
        <p:txBody>
          <a:bodyPr wrap="square">
            <a:spAutoFit/>
          </a:bodyPr>
          <a:lstStyle/>
          <a:p>
            <a:r>
              <a:rPr lang="es-ES" sz="1200" dirty="0">
                <a:latin typeface="Mark" panose="02000500000000000000" pitchFamily="2" charset="0"/>
                <a:ea typeface="Mark" panose="02000500000000000000" pitchFamily="2" charset="0"/>
                <a:cs typeface="Malgun Gothic Semilight" panose="020B0502040204020203" pitchFamily="34" charset="-128"/>
              </a:rPr>
              <a:t>Viernes 02 de febrero de 2024 | </a:t>
            </a:r>
            <a:r>
              <a:rPr lang="es-ES" sz="1200" b="1" dirty="0">
                <a:latin typeface="Mark" panose="02000500000000000000" pitchFamily="2" charset="0"/>
                <a:ea typeface="Mark" panose="02000500000000000000" pitchFamily="2" charset="0"/>
                <a:cs typeface="Malgun Gothic Semilight" panose="020B0502040204020203" pitchFamily="34" charset="-128"/>
              </a:rPr>
              <a:t>No. 1401</a:t>
            </a:r>
          </a:p>
        </p:txBody>
      </p:sp>
      <p:sp>
        <p:nvSpPr>
          <p:cNvPr id="8" name="Rectángulo 7">
            <a:extLst>
              <a:ext uri="{FF2B5EF4-FFF2-40B4-BE49-F238E27FC236}">
                <a16:creationId xmlns:a16="http://schemas.microsoft.com/office/drawing/2014/main" id="{3434EC43-1FDF-B648-9719-C0C4F8C2BDF5}"/>
              </a:ext>
            </a:extLst>
          </p:cNvPr>
          <p:cNvSpPr/>
          <p:nvPr/>
        </p:nvSpPr>
        <p:spPr>
          <a:xfrm>
            <a:off x="3176358" y="7947009"/>
            <a:ext cx="2750936" cy="272197"/>
          </a:xfrm>
          <a:prstGeom prst="rect">
            <a:avLst/>
          </a:prstGeom>
          <a:solidFill>
            <a:srgbClr val="F9E1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tx1"/>
                </a:solidFill>
                <a:latin typeface="Didact Gothic" panose="00000500000000000000" pitchFamily="2" charset="0"/>
              </a:rPr>
              <a:t>Vereda Morro Caliente  </a:t>
            </a:r>
            <a:r>
              <a:rPr lang="es-ES" sz="1400" dirty="0"/>
              <a:t> </a:t>
            </a:r>
            <a:endParaRPr lang="es-CO" sz="1400" dirty="0"/>
          </a:p>
        </p:txBody>
      </p:sp>
      <p:sp>
        <p:nvSpPr>
          <p:cNvPr id="11" name="Rectángulo 10">
            <a:extLst>
              <a:ext uri="{FF2B5EF4-FFF2-40B4-BE49-F238E27FC236}">
                <a16:creationId xmlns:a16="http://schemas.microsoft.com/office/drawing/2014/main" id="{2C77AC1C-554E-F3C4-A07F-06AE37E7F792}"/>
              </a:ext>
            </a:extLst>
          </p:cNvPr>
          <p:cNvSpPr/>
          <p:nvPr/>
        </p:nvSpPr>
        <p:spPr>
          <a:xfrm>
            <a:off x="3183160" y="6050785"/>
            <a:ext cx="2692538" cy="220834"/>
          </a:xfrm>
          <a:prstGeom prst="rect">
            <a:avLst/>
          </a:prstGeom>
          <a:solidFill>
            <a:srgbClr val="F9E1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tx1"/>
                </a:solidFill>
                <a:latin typeface="Didact Gothic" panose="00000500000000000000" pitchFamily="2" charset="0"/>
              </a:rPr>
              <a:t>Barrio 10 de enero </a:t>
            </a:r>
            <a:endParaRPr lang="es-CO" sz="1400" dirty="0"/>
          </a:p>
        </p:txBody>
      </p:sp>
      <p:sp>
        <p:nvSpPr>
          <p:cNvPr id="12" name="CuadroTexto 11">
            <a:extLst>
              <a:ext uri="{FF2B5EF4-FFF2-40B4-BE49-F238E27FC236}">
                <a16:creationId xmlns:a16="http://schemas.microsoft.com/office/drawing/2014/main" id="{A715FE76-014B-FB19-DBA0-243C5803F139}"/>
              </a:ext>
            </a:extLst>
          </p:cNvPr>
          <p:cNvSpPr txBox="1"/>
          <p:nvPr/>
        </p:nvSpPr>
        <p:spPr>
          <a:xfrm>
            <a:off x="776582" y="4238379"/>
            <a:ext cx="2135583" cy="3970318"/>
          </a:xfrm>
          <a:prstGeom prst="rect">
            <a:avLst/>
          </a:prstGeom>
          <a:solidFill>
            <a:srgbClr val="E2E2E2"/>
          </a:solidFill>
        </p:spPr>
        <p:txBody>
          <a:bodyPr wrap="square" rtlCol="0">
            <a:spAutoFit/>
          </a:bodyPr>
          <a:lstStyle/>
          <a:p>
            <a:pPr algn="ctr"/>
            <a:r>
              <a:rPr lang="es-ES" sz="1400" dirty="0">
                <a:latin typeface="Mark Pro" panose="020B0504020201010104" pitchFamily="34" charset="0"/>
                <a:ea typeface="Mark" panose="02000500000000000000" pitchFamily="2" charset="0"/>
                <a:cs typeface="Andalus" panose="02020603050405020304" pitchFamily="18" charset="-78"/>
              </a:rPr>
              <a:t>Así mismo, se dieron a conocer los canales de comunicación diseñados por EBSA para el reporte de fallas y de uso indebido del servicio, invitando a los asistentes a sumarse a la campaña de “Cero tolerancia ante el hurto de energía”, y sensibilizándolos a aquellos que están sin matricular para que se acerquen a las oficinas y legalicen su servicio.</a:t>
            </a:r>
          </a:p>
        </p:txBody>
      </p:sp>
      <p:pic>
        <p:nvPicPr>
          <p:cNvPr id="2" name="Imagen 1">
            <a:extLst>
              <a:ext uri="{FF2B5EF4-FFF2-40B4-BE49-F238E27FC236}">
                <a16:creationId xmlns:a16="http://schemas.microsoft.com/office/drawing/2014/main" id="{26349858-35B6-E25E-8D34-9BFE0844CD70}"/>
              </a:ext>
            </a:extLst>
          </p:cNvPr>
          <p:cNvPicPr>
            <a:picLocks noChangeAspect="1"/>
          </p:cNvPicPr>
          <p:nvPr/>
        </p:nvPicPr>
        <p:blipFill rotWithShape="1">
          <a:blip r:embed="rId3">
            <a:extLst>
              <a:ext uri="{28A0092B-C50C-407E-A947-70E740481C1C}">
                <a14:useLocalDpi xmlns:a14="http://schemas.microsoft.com/office/drawing/2010/main" val="0"/>
              </a:ext>
            </a:extLst>
          </a:blip>
          <a:srcRect r="16433"/>
          <a:stretch/>
        </p:blipFill>
        <p:spPr bwMode="auto">
          <a:xfrm>
            <a:off x="3183160" y="4239296"/>
            <a:ext cx="2692538" cy="1811489"/>
          </a:xfrm>
          <a:prstGeom prst="rect">
            <a:avLst/>
          </a:prstGeom>
          <a:ln>
            <a:noFill/>
          </a:ln>
          <a:extLst>
            <a:ext uri="{53640926-AAD7-44D8-BBD7-CCE9431645EC}">
              <a14:shadowObscured xmlns:a14="http://schemas.microsoft.com/office/drawing/2010/main"/>
            </a:ext>
          </a:extLst>
        </p:spPr>
      </p:pic>
      <p:pic>
        <p:nvPicPr>
          <p:cNvPr id="13" name="Imagen 12" descr="Un grupo de personas en una plaza&#10;&#10;Descripción generada automáticamente con confianza media">
            <a:extLst>
              <a:ext uri="{FF2B5EF4-FFF2-40B4-BE49-F238E27FC236}">
                <a16:creationId xmlns:a16="http://schemas.microsoft.com/office/drawing/2014/main" id="{41779F11-9E9A-B217-72DF-1254C8AC59D4}"/>
              </a:ext>
            </a:extLst>
          </p:cNvPr>
          <p:cNvPicPr>
            <a:picLocks noChangeAspect="1"/>
          </p:cNvPicPr>
          <p:nvPr/>
        </p:nvPicPr>
        <p:blipFill rotWithShape="1">
          <a:blip r:embed="rId4">
            <a:extLst>
              <a:ext uri="{28A0092B-C50C-407E-A947-70E740481C1C}">
                <a14:useLocalDpi xmlns:a14="http://schemas.microsoft.com/office/drawing/2010/main" val="0"/>
              </a:ext>
            </a:extLst>
          </a:blip>
          <a:srcRect l="4255" t="28263" r="14082"/>
          <a:stretch/>
        </p:blipFill>
        <p:spPr bwMode="auto">
          <a:xfrm>
            <a:off x="3182029" y="6422328"/>
            <a:ext cx="2750936" cy="15824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42002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C068B48E-AF30-40CA-81F9-7A13456D66D5}"/>
              </a:ext>
            </a:extLst>
          </p:cNvPr>
          <p:cNvPicPr>
            <a:picLocks noChangeAspect="1"/>
          </p:cNvPicPr>
          <p:nvPr/>
        </p:nvPicPr>
        <p:blipFill>
          <a:blip r:embed="rId2"/>
          <a:stretch>
            <a:fillRect/>
          </a:stretch>
        </p:blipFill>
        <p:spPr>
          <a:xfrm>
            <a:off x="0" y="0"/>
            <a:ext cx="6858000" cy="9144000"/>
          </a:xfrm>
          <a:prstGeom prst="rect">
            <a:avLst/>
          </a:prstGeom>
        </p:spPr>
      </p:pic>
      <p:sp>
        <p:nvSpPr>
          <p:cNvPr id="3" name="CuadroTexto 2">
            <a:extLst>
              <a:ext uri="{FF2B5EF4-FFF2-40B4-BE49-F238E27FC236}">
                <a16:creationId xmlns:a16="http://schemas.microsoft.com/office/drawing/2014/main" id="{5FCE9135-774D-83B4-B8D1-2639EE1AC568}"/>
              </a:ext>
            </a:extLst>
          </p:cNvPr>
          <p:cNvSpPr txBox="1"/>
          <p:nvPr/>
        </p:nvSpPr>
        <p:spPr>
          <a:xfrm>
            <a:off x="652182" y="1569826"/>
            <a:ext cx="5553635" cy="954107"/>
          </a:xfrm>
          <a:prstGeom prst="rect">
            <a:avLst/>
          </a:prstGeom>
          <a:noFill/>
        </p:spPr>
        <p:txBody>
          <a:bodyPr wrap="square">
            <a:spAutoFit/>
          </a:bodyPr>
          <a:lstStyle/>
          <a:p>
            <a:pPr algn="ctr"/>
            <a:r>
              <a:rPr lang="es-ES" sz="2800" b="1" dirty="0">
                <a:latin typeface="Mark Pro" panose="020B0504020201010104" pitchFamily="34" charset="0"/>
                <a:ea typeface="Mark" panose="02000500000000000000" pitchFamily="2" charset="0"/>
              </a:rPr>
              <a:t>Suspensiones programadas de energía</a:t>
            </a:r>
          </a:p>
        </p:txBody>
      </p:sp>
      <p:cxnSp>
        <p:nvCxnSpPr>
          <p:cNvPr id="4" name="Conector recto 3">
            <a:extLst>
              <a:ext uri="{FF2B5EF4-FFF2-40B4-BE49-F238E27FC236}">
                <a16:creationId xmlns:a16="http://schemas.microsoft.com/office/drawing/2014/main" id="{8DBA11CE-CF85-936D-45EA-3BD2D769D168}"/>
              </a:ext>
            </a:extLst>
          </p:cNvPr>
          <p:cNvCxnSpPr>
            <a:cxnSpLocks/>
          </p:cNvCxnSpPr>
          <p:nvPr/>
        </p:nvCxnSpPr>
        <p:spPr>
          <a:xfrm>
            <a:off x="523701" y="2600133"/>
            <a:ext cx="5810598" cy="0"/>
          </a:xfrm>
          <a:prstGeom prst="line">
            <a:avLst/>
          </a:prstGeom>
          <a:ln w="28575">
            <a:solidFill>
              <a:srgbClr val="E2E2E2"/>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75D54849-F022-6417-615F-56A47C99E55F}"/>
              </a:ext>
            </a:extLst>
          </p:cNvPr>
          <p:cNvSpPr txBox="1"/>
          <p:nvPr/>
        </p:nvSpPr>
        <p:spPr>
          <a:xfrm>
            <a:off x="736225" y="2681738"/>
            <a:ext cx="5385548" cy="1169551"/>
          </a:xfrm>
          <a:prstGeom prst="rect">
            <a:avLst/>
          </a:prstGeom>
          <a:noFill/>
        </p:spPr>
        <p:txBody>
          <a:bodyPr wrap="square" rtlCol="0">
            <a:spAutoFit/>
          </a:bodyPr>
          <a:lstStyle/>
          <a:p>
            <a:pPr algn="just"/>
            <a:r>
              <a:rPr lang="es-ES" sz="1400" dirty="0">
                <a:latin typeface="Mark Pro" panose="020B0504020201010104" pitchFamily="34" charset="0"/>
                <a:ea typeface="Mark" panose="02000500000000000000" pitchFamily="2" charset="0"/>
                <a:cs typeface="Andalus" panose="02020603050405020304" pitchFamily="18" charset="-78"/>
              </a:rPr>
              <a:t>Informamos a la comunidad que se suspenderá el fluido eléctrico para realizar </a:t>
            </a:r>
            <a:r>
              <a:rPr lang="es-ES" sz="1400" b="1" dirty="0">
                <a:latin typeface="Mark Pro" panose="020B0504020201010104" pitchFamily="34" charset="0"/>
                <a:ea typeface="Mark" panose="02000500000000000000" pitchFamily="2" charset="0"/>
                <a:cs typeface="Andalus" panose="02020603050405020304" pitchFamily="18" charset="-78"/>
              </a:rPr>
              <a:t>mantenimiento a la infraestructura eléctrica </a:t>
            </a:r>
            <a:r>
              <a:rPr lang="es-ES" sz="1400" dirty="0">
                <a:latin typeface="Mark Pro" panose="020B0504020201010104" pitchFamily="34" charset="0"/>
                <a:ea typeface="Mark" panose="02000500000000000000" pitchFamily="2" charset="0"/>
                <a:cs typeface="Andalus" panose="02020603050405020304" pitchFamily="18" charset="-78"/>
              </a:rPr>
              <a:t>como líneas de transmisión y distribución, transformadores, subestaciones, interruptores y postes, en los siguientes municipios.</a:t>
            </a:r>
            <a:endParaRPr lang="es-CO" sz="1400" dirty="0">
              <a:latin typeface="Mark Pro" panose="020B0504020201010104" pitchFamily="34" charset="0"/>
              <a:ea typeface="Mark" panose="02000500000000000000" pitchFamily="2" charset="0"/>
              <a:cs typeface="Andalus" panose="02020603050405020304" pitchFamily="18" charset="-78"/>
            </a:endParaRPr>
          </a:p>
        </p:txBody>
      </p:sp>
      <p:sp>
        <p:nvSpPr>
          <p:cNvPr id="7" name="CuadroTexto 6">
            <a:extLst>
              <a:ext uri="{FF2B5EF4-FFF2-40B4-BE49-F238E27FC236}">
                <a16:creationId xmlns:a16="http://schemas.microsoft.com/office/drawing/2014/main" id="{A9813BEF-D26B-4031-A66A-ED71DB29BCA6}"/>
              </a:ext>
            </a:extLst>
          </p:cNvPr>
          <p:cNvSpPr txBox="1"/>
          <p:nvPr/>
        </p:nvSpPr>
        <p:spPr>
          <a:xfrm>
            <a:off x="757897" y="3945575"/>
            <a:ext cx="5335226" cy="646331"/>
          </a:xfrm>
          <a:prstGeom prst="rect">
            <a:avLst/>
          </a:prstGeom>
          <a:solidFill>
            <a:schemeClr val="bg1">
              <a:lumMod val="95000"/>
            </a:schemeClr>
          </a:solidFill>
        </p:spPr>
        <p:txBody>
          <a:bodyPr wrap="square">
            <a:spAutoFit/>
          </a:bodyPr>
          <a:lstStyle/>
          <a:p>
            <a:pPr algn="ctr"/>
            <a:r>
              <a:rPr lang="es-CO" sz="1200" dirty="0">
                <a:latin typeface="Mark Pro" panose="020B0504020201010104" pitchFamily="34" charset="0"/>
                <a:ea typeface="Mark" panose="02000500000000000000" pitchFamily="2" charset="0"/>
              </a:rPr>
              <a:t>En algunas ocasiones los mantenimientos pueden ser cancelados a causa de aspectos climáticos (lluvia y tormentas eléctricas), entre otras variables.</a:t>
            </a:r>
            <a:endParaRPr lang="es-CO" sz="1200" dirty="0">
              <a:latin typeface="Mark Pro" panose="020B0504020201010104" pitchFamily="34" charset="0"/>
              <a:ea typeface="Mark" panose="02000500000000000000" pitchFamily="2" charset="0"/>
              <a:cs typeface="Andalus" panose="02020603050405020304" pitchFamily="18" charset="-78"/>
            </a:endParaRPr>
          </a:p>
        </p:txBody>
      </p:sp>
      <p:sp>
        <p:nvSpPr>
          <p:cNvPr id="6" name="CuadroTexto 5">
            <a:extLst>
              <a:ext uri="{FF2B5EF4-FFF2-40B4-BE49-F238E27FC236}">
                <a16:creationId xmlns:a16="http://schemas.microsoft.com/office/drawing/2014/main" id="{6A36A85A-2AEC-7A8D-DF8B-AEDBA1A74ADD}"/>
              </a:ext>
            </a:extLst>
          </p:cNvPr>
          <p:cNvSpPr txBox="1"/>
          <p:nvPr/>
        </p:nvSpPr>
        <p:spPr>
          <a:xfrm>
            <a:off x="522958" y="1139252"/>
            <a:ext cx="3700126" cy="276999"/>
          </a:xfrm>
          <a:prstGeom prst="rect">
            <a:avLst/>
          </a:prstGeom>
          <a:noFill/>
        </p:spPr>
        <p:txBody>
          <a:bodyPr wrap="square">
            <a:spAutoFit/>
          </a:bodyPr>
          <a:lstStyle/>
          <a:p>
            <a:r>
              <a:rPr lang="es-ES" sz="1200" dirty="0">
                <a:latin typeface="Mark" panose="02000500000000000000" pitchFamily="2" charset="0"/>
                <a:ea typeface="Mark" panose="02000500000000000000" pitchFamily="2" charset="0"/>
                <a:cs typeface="Malgun Gothic Semilight" panose="020B0502040204020203" pitchFamily="34" charset="-128"/>
              </a:rPr>
              <a:t>Viernes 02 de febrero de 2024 | </a:t>
            </a:r>
            <a:r>
              <a:rPr lang="es-ES" sz="1200" b="1" dirty="0">
                <a:latin typeface="Mark" panose="02000500000000000000" pitchFamily="2" charset="0"/>
                <a:ea typeface="Mark" panose="02000500000000000000" pitchFamily="2" charset="0"/>
                <a:cs typeface="Malgun Gothic Semilight" panose="020B0502040204020203" pitchFamily="34" charset="-128"/>
              </a:rPr>
              <a:t>No. 1401</a:t>
            </a:r>
          </a:p>
        </p:txBody>
      </p:sp>
      <p:graphicFrame>
        <p:nvGraphicFramePr>
          <p:cNvPr id="2" name="Tabla 1">
            <a:extLst>
              <a:ext uri="{FF2B5EF4-FFF2-40B4-BE49-F238E27FC236}">
                <a16:creationId xmlns:a16="http://schemas.microsoft.com/office/drawing/2014/main" id="{F8552FF3-D809-948B-7549-C3A03CBACFFD}"/>
              </a:ext>
            </a:extLst>
          </p:cNvPr>
          <p:cNvGraphicFramePr>
            <a:graphicFrameLocks noGrp="1"/>
          </p:cNvGraphicFramePr>
          <p:nvPr>
            <p:extLst>
              <p:ext uri="{D42A27DB-BD31-4B8C-83A1-F6EECF244321}">
                <p14:modId xmlns:p14="http://schemas.microsoft.com/office/powerpoint/2010/main" val="1795312739"/>
              </p:ext>
            </p:extLst>
          </p:nvPr>
        </p:nvGraphicFramePr>
        <p:xfrm>
          <a:off x="786545" y="4931861"/>
          <a:ext cx="5277929" cy="3273986"/>
        </p:xfrm>
        <a:graphic>
          <a:graphicData uri="http://schemas.openxmlformats.org/drawingml/2006/table">
            <a:tbl>
              <a:tblPr>
                <a:effectLst>
                  <a:outerShdw blurRad="63500" sx="102000" sy="102000" algn="ctr" rotWithShape="0">
                    <a:prstClr val="black">
                      <a:alpha val="40000"/>
                    </a:prstClr>
                  </a:outerShdw>
                </a:effectLst>
              </a:tblPr>
              <a:tblGrid>
                <a:gridCol w="950587">
                  <a:extLst>
                    <a:ext uri="{9D8B030D-6E8A-4147-A177-3AD203B41FA5}">
                      <a16:colId xmlns:a16="http://schemas.microsoft.com/office/drawing/2014/main" val="3357749068"/>
                    </a:ext>
                  </a:extLst>
                </a:gridCol>
                <a:gridCol w="1191127">
                  <a:extLst>
                    <a:ext uri="{9D8B030D-6E8A-4147-A177-3AD203B41FA5}">
                      <a16:colId xmlns:a16="http://schemas.microsoft.com/office/drawing/2014/main" val="2174502709"/>
                    </a:ext>
                  </a:extLst>
                </a:gridCol>
                <a:gridCol w="1732547">
                  <a:extLst>
                    <a:ext uri="{9D8B030D-6E8A-4147-A177-3AD203B41FA5}">
                      <a16:colId xmlns:a16="http://schemas.microsoft.com/office/drawing/2014/main" val="3195432340"/>
                    </a:ext>
                  </a:extLst>
                </a:gridCol>
                <a:gridCol w="1403668">
                  <a:extLst>
                    <a:ext uri="{9D8B030D-6E8A-4147-A177-3AD203B41FA5}">
                      <a16:colId xmlns:a16="http://schemas.microsoft.com/office/drawing/2014/main" val="3488848159"/>
                    </a:ext>
                  </a:extLst>
                </a:gridCol>
              </a:tblGrid>
              <a:tr h="263521">
                <a:tc>
                  <a:txBody>
                    <a:bodyPr/>
                    <a:lstStyle/>
                    <a:p>
                      <a:pPr algn="ctr" fontAlgn="b"/>
                      <a:r>
                        <a:rPr lang="es-CO" sz="1100" b="1" i="0" u="none" strike="noStrike" dirty="0">
                          <a:solidFill>
                            <a:srgbClr val="000000"/>
                          </a:solidFill>
                          <a:effectLst/>
                          <a:latin typeface="Didact Gothic" panose="00000500000000000000" pitchFamily="2" charset="0"/>
                          <a:ea typeface="Mark" panose="02000500000000000000" pitchFamily="2" charset="0"/>
                        </a:rPr>
                        <a:t>FECHA</a:t>
                      </a:r>
                    </a:p>
                  </a:txBody>
                  <a:tcPr marL="2603" marR="2603" marT="2603" marB="0" anchor="ctr">
                    <a:solidFill>
                      <a:srgbClr val="F5E0B5"/>
                    </a:solidFill>
                  </a:tcPr>
                </a:tc>
                <a:tc>
                  <a:txBody>
                    <a:bodyPr/>
                    <a:lstStyle/>
                    <a:p>
                      <a:pPr algn="ctr" fontAlgn="b"/>
                      <a:r>
                        <a:rPr lang="es-CO" sz="1100" b="1" u="none" strike="noStrike" dirty="0">
                          <a:effectLst/>
                          <a:latin typeface="Didact Gothic" panose="00000500000000000000" pitchFamily="2" charset="0"/>
                          <a:ea typeface="Mark" panose="02000500000000000000" pitchFamily="2" charset="0"/>
                        </a:rPr>
                        <a:t>MUNICIPIO</a:t>
                      </a:r>
                      <a:endParaRPr lang="es-CO" sz="1100" b="1" i="0" u="none" strike="noStrike" dirty="0">
                        <a:solidFill>
                          <a:srgbClr val="000000"/>
                        </a:solidFill>
                        <a:effectLst/>
                        <a:latin typeface="Didact Gothic" panose="00000500000000000000" pitchFamily="2" charset="0"/>
                        <a:ea typeface="Mark" panose="02000500000000000000" pitchFamily="2" charset="0"/>
                      </a:endParaRPr>
                    </a:p>
                  </a:txBody>
                  <a:tcPr marL="2603" marR="2603" marT="2603" marB="0" anchor="ctr">
                    <a:solidFill>
                      <a:srgbClr val="F5E0B5"/>
                    </a:solidFill>
                  </a:tcPr>
                </a:tc>
                <a:tc>
                  <a:txBody>
                    <a:bodyPr/>
                    <a:lstStyle/>
                    <a:p>
                      <a:pPr algn="ctr" fontAlgn="b"/>
                      <a:r>
                        <a:rPr lang="es-CO" sz="1100" b="1" u="none" strike="noStrike" dirty="0">
                          <a:effectLst/>
                          <a:latin typeface="Didact Gothic" panose="00000500000000000000" pitchFamily="2" charset="0"/>
                          <a:ea typeface="Mark" panose="02000500000000000000" pitchFamily="2" charset="0"/>
                        </a:rPr>
                        <a:t>SECTOR</a:t>
                      </a:r>
                      <a:endParaRPr lang="es-CO" sz="1100" b="1" i="0" u="none" strike="noStrike" dirty="0">
                        <a:solidFill>
                          <a:srgbClr val="000000"/>
                        </a:solidFill>
                        <a:effectLst/>
                        <a:latin typeface="Didact Gothic" panose="00000500000000000000" pitchFamily="2" charset="0"/>
                        <a:ea typeface="Mark" panose="02000500000000000000" pitchFamily="2" charset="0"/>
                      </a:endParaRPr>
                    </a:p>
                  </a:txBody>
                  <a:tcPr marL="2603" marR="2603" marT="2603" marB="0" anchor="ctr">
                    <a:solidFill>
                      <a:srgbClr val="F5E0B5"/>
                    </a:solidFill>
                  </a:tcPr>
                </a:tc>
                <a:tc>
                  <a:txBody>
                    <a:bodyPr/>
                    <a:lstStyle/>
                    <a:p>
                      <a:pPr algn="ctr" fontAlgn="b"/>
                      <a:r>
                        <a:rPr lang="es-CO" sz="1100" b="1" u="none" strike="noStrike" dirty="0">
                          <a:effectLst/>
                          <a:latin typeface="Didact Gothic" panose="00000500000000000000" pitchFamily="2" charset="0"/>
                          <a:ea typeface="Mark" panose="02000500000000000000" pitchFamily="2" charset="0"/>
                        </a:rPr>
                        <a:t>HORA</a:t>
                      </a:r>
                      <a:endParaRPr lang="es-CO" sz="1100" b="1" i="0" u="none" strike="noStrike" dirty="0">
                        <a:solidFill>
                          <a:srgbClr val="000000"/>
                        </a:solidFill>
                        <a:effectLst/>
                        <a:latin typeface="Didact Gothic" panose="00000500000000000000" pitchFamily="2" charset="0"/>
                        <a:ea typeface="Mark" panose="02000500000000000000" pitchFamily="2" charset="0"/>
                      </a:endParaRPr>
                    </a:p>
                  </a:txBody>
                  <a:tcPr marL="2603" marR="2603" marT="2603" marB="0" anchor="ctr">
                    <a:solidFill>
                      <a:srgbClr val="F5E0B5"/>
                    </a:solidFill>
                  </a:tcPr>
                </a:tc>
                <a:extLst>
                  <a:ext uri="{0D108BD9-81ED-4DB2-BD59-A6C34878D82A}">
                    <a16:rowId xmlns:a16="http://schemas.microsoft.com/office/drawing/2014/main" val="113765655"/>
                  </a:ext>
                </a:extLst>
              </a:tr>
              <a:tr h="688767">
                <a:tc rowSpan="6">
                  <a:txBody>
                    <a:bodyPr/>
                    <a:lstStyle/>
                    <a:p>
                      <a:pPr algn="ctr" fontAlgn="ctr"/>
                      <a:r>
                        <a:rPr lang="es-CO" sz="1100" b="0" i="0" u="none" strike="noStrike" baseline="0" dirty="0">
                          <a:solidFill>
                            <a:srgbClr val="000000"/>
                          </a:solidFill>
                          <a:effectLst/>
                          <a:latin typeface="Didact Gothic" panose="00000500000000000000" pitchFamily="2" charset="0"/>
                          <a:ea typeface="Mark" panose="02000500000000000000" pitchFamily="2" charset="0"/>
                        </a:rPr>
                        <a:t>LUNES 05 DE FEBRERO </a:t>
                      </a:r>
                      <a:endParaRPr lang="es-CO" sz="1100" b="0" i="0" u="none" strike="noStrike" dirty="0">
                        <a:solidFill>
                          <a:srgbClr val="000000"/>
                        </a:solidFill>
                        <a:effectLst/>
                        <a:latin typeface="Didact Gothic" panose="00000500000000000000" pitchFamily="2" charset="0"/>
                        <a:ea typeface="Mark" panose="02000500000000000000" pitchFamily="2" charset="0"/>
                      </a:endParaRPr>
                    </a:p>
                  </a:txBody>
                  <a:tcPr marL="6350" marR="6350" marT="6350" marB="0" anchor="ctr">
                    <a:solidFill>
                      <a:srgbClr val="FAEFDA"/>
                    </a:solidFill>
                  </a:tcPr>
                </a:tc>
                <a:tc>
                  <a:txBody>
                    <a:bodyPr/>
                    <a:lstStyle/>
                    <a:p>
                      <a:pPr algn="ctr" fontAlgn="b"/>
                      <a:r>
                        <a:rPr lang="es-CO" sz="1100" b="0" i="0" u="none" strike="noStrike" dirty="0">
                          <a:solidFill>
                            <a:srgbClr val="000000"/>
                          </a:solidFill>
                          <a:effectLst/>
                          <a:latin typeface="Didact Gothic" panose="00000500000000000000" pitchFamily="2" charset="0"/>
                        </a:rPr>
                        <a:t>Puerto Boyacá </a:t>
                      </a:r>
                    </a:p>
                  </a:txBody>
                  <a:tcPr marL="9525" marR="9525" marT="9525" marB="0" anchor="ctr">
                    <a:solidFill>
                      <a:srgbClr val="FAEFDA"/>
                    </a:solidFill>
                  </a:tcPr>
                </a:tc>
                <a:tc>
                  <a:txBody>
                    <a:bodyPr/>
                    <a:lstStyle/>
                    <a:p>
                      <a:pPr algn="ctr" fontAlgn="b"/>
                      <a:r>
                        <a:rPr lang="es-ES" sz="1100" b="0" i="0" u="none" strike="noStrike" dirty="0">
                          <a:solidFill>
                            <a:srgbClr val="000000"/>
                          </a:solidFill>
                          <a:effectLst/>
                          <a:latin typeface="Didact Gothic" panose="00000500000000000000" pitchFamily="2" charset="0"/>
                        </a:rPr>
                        <a:t>Veredas El Chaparro </a:t>
                      </a:r>
                      <a:r>
                        <a:rPr lang="es-ES" sz="1100" b="0" i="0" u="none" strike="noStrike" dirty="0" err="1">
                          <a:solidFill>
                            <a:srgbClr val="000000"/>
                          </a:solidFill>
                          <a:effectLst/>
                          <a:latin typeface="Didact Gothic" panose="00000500000000000000" pitchFamily="2" charset="0"/>
                        </a:rPr>
                        <a:t>Palagua</a:t>
                      </a:r>
                      <a:r>
                        <a:rPr lang="es-ES" sz="1100" b="0" i="0" u="none" strike="noStrike" dirty="0">
                          <a:solidFill>
                            <a:srgbClr val="000000"/>
                          </a:solidFill>
                          <a:effectLst/>
                          <a:latin typeface="Didact Gothic" panose="00000500000000000000" pitchFamily="2" charset="0"/>
                        </a:rPr>
                        <a:t> Calderón Ermitaño Muelle Velásquez La Fe Ariza</a:t>
                      </a:r>
                      <a:endParaRPr lang="es-CO" sz="1100" b="0" i="0" u="none" strike="noStrike" dirty="0">
                        <a:solidFill>
                          <a:srgbClr val="000000"/>
                        </a:solidFill>
                        <a:effectLst/>
                        <a:latin typeface="Didact Gothic" panose="00000500000000000000" pitchFamily="2" charset="0"/>
                      </a:endParaRPr>
                    </a:p>
                  </a:txBody>
                  <a:tcPr marL="6350" marR="6350" marT="6350" marB="0" anchor="ctr">
                    <a:solidFill>
                      <a:srgbClr val="FAEFDA"/>
                    </a:solidFill>
                  </a:tcPr>
                </a:tc>
                <a:tc>
                  <a:txBody>
                    <a:bodyPr/>
                    <a:lstStyle/>
                    <a:p>
                      <a:pPr algn="ctr" fontAlgn="b"/>
                      <a:r>
                        <a:rPr lang="en-US" sz="1100" b="0" i="0" u="none" strike="noStrike" dirty="0">
                          <a:solidFill>
                            <a:srgbClr val="000000"/>
                          </a:solidFill>
                          <a:effectLst/>
                          <a:latin typeface="Didact Gothic" panose="00000500000000000000" pitchFamily="2" charset="0"/>
                        </a:rPr>
                        <a:t>6:00 a.m. a 8:00 a.m.</a:t>
                      </a:r>
                    </a:p>
                  </a:txBody>
                  <a:tcPr marL="6350" marR="6350" marT="6350" marB="0" anchor="ctr">
                    <a:solidFill>
                      <a:srgbClr val="FAEFDA"/>
                    </a:solidFill>
                  </a:tcPr>
                </a:tc>
                <a:extLst>
                  <a:ext uri="{0D108BD9-81ED-4DB2-BD59-A6C34878D82A}">
                    <a16:rowId xmlns:a16="http://schemas.microsoft.com/office/drawing/2014/main" val="2160551999"/>
                  </a:ext>
                </a:extLst>
              </a:tr>
              <a:tr h="533729">
                <a:tc vMerge="1">
                  <a:txBody>
                    <a:bodyPr/>
                    <a:lstStyle/>
                    <a:p>
                      <a:pPr algn="ctr" fontAlgn="ctr"/>
                      <a:endParaRPr lang="es-CO" sz="1100" b="0" i="0" u="none" strike="noStrike" dirty="0">
                        <a:solidFill>
                          <a:srgbClr val="000000"/>
                        </a:solidFill>
                        <a:effectLst/>
                        <a:latin typeface="Didact Gothic" panose="00000500000000000000" pitchFamily="2" charset="0"/>
                        <a:ea typeface="Mark" panose="02000500000000000000" pitchFamily="2" charset="0"/>
                      </a:endParaRPr>
                    </a:p>
                  </a:txBody>
                  <a:tcPr marL="6350" marR="6350" marT="6350" marB="0" anchor="ctr">
                    <a:solidFill>
                      <a:srgbClr val="FAEFDA"/>
                    </a:solidFill>
                  </a:tcPr>
                </a:tc>
                <a:tc>
                  <a:txBody>
                    <a:bodyPr/>
                    <a:lstStyle/>
                    <a:p>
                      <a:pPr algn="ctr" fontAlgn="b"/>
                      <a:r>
                        <a:rPr lang="es-CO" sz="1100" b="0" i="0" u="none" strike="noStrike" dirty="0">
                          <a:solidFill>
                            <a:srgbClr val="000000"/>
                          </a:solidFill>
                          <a:effectLst/>
                          <a:latin typeface="Didact Gothic" panose="00000500000000000000" pitchFamily="2" charset="0"/>
                        </a:rPr>
                        <a:t>Sutatenza </a:t>
                      </a:r>
                    </a:p>
                  </a:txBody>
                  <a:tcPr marL="6350" marR="6350" marT="6350" marB="0" anchor="ctr">
                    <a:solidFill>
                      <a:srgbClr val="FAEFDA"/>
                    </a:solidFill>
                  </a:tcPr>
                </a:tc>
                <a:tc>
                  <a:txBody>
                    <a:bodyPr/>
                    <a:lstStyle/>
                    <a:p>
                      <a:pPr algn="ctr" fontAlgn="b"/>
                      <a:r>
                        <a:rPr lang="en-US" sz="1100" b="0" i="0" u="none" strike="noStrike" dirty="0" err="1">
                          <a:solidFill>
                            <a:srgbClr val="000000"/>
                          </a:solidFill>
                          <a:effectLst/>
                          <a:latin typeface="Didact Gothic" panose="00000500000000000000" pitchFamily="2" charset="0"/>
                        </a:rPr>
                        <a:t>Vereda</a:t>
                      </a:r>
                      <a:r>
                        <a:rPr lang="en-US" sz="1100" b="0" i="0" u="none" strike="noStrike" dirty="0">
                          <a:solidFill>
                            <a:srgbClr val="000000"/>
                          </a:solidFill>
                          <a:effectLst/>
                          <a:latin typeface="Didact Gothic" panose="00000500000000000000" pitchFamily="2" charset="0"/>
                        </a:rPr>
                        <a:t> El </a:t>
                      </a:r>
                      <a:r>
                        <a:rPr lang="en-US" sz="1100" b="0" i="0" u="none" strike="noStrike" dirty="0" err="1">
                          <a:solidFill>
                            <a:srgbClr val="000000"/>
                          </a:solidFill>
                          <a:effectLst/>
                          <a:latin typeface="Didact Gothic" panose="00000500000000000000" pitchFamily="2" charset="0"/>
                        </a:rPr>
                        <a:t>Gaque</a:t>
                      </a:r>
                      <a:endParaRPr lang="es-CO" sz="1100" b="0" i="0" u="none" strike="noStrike" dirty="0">
                        <a:solidFill>
                          <a:srgbClr val="000000"/>
                        </a:solidFill>
                        <a:effectLst/>
                        <a:latin typeface="Didact Gothic" panose="00000500000000000000" pitchFamily="2" charset="0"/>
                      </a:endParaRPr>
                    </a:p>
                  </a:txBody>
                  <a:tcPr marL="6350" marR="6350" marT="6350" marB="0" anchor="ctr">
                    <a:solidFill>
                      <a:srgbClr val="FAEFDA"/>
                    </a:solidFill>
                  </a:tcPr>
                </a:tc>
                <a:tc>
                  <a:txBody>
                    <a:bodyPr/>
                    <a:lstStyle/>
                    <a:p>
                      <a:pPr algn="ctr" fontAlgn="b"/>
                      <a:r>
                        <a:rPr lang="en-US" sz="1100" b="0" i="0" u="none" strike="noStrike" dirty="0">
                          <a:solidFill>
                            <a:srgbClr val="000000"/>
                          </a:solidFill>
                          <a:effectLst/>
                          <a:latin typeface="Didact Gothic" panose="00000500000000000000" pitchFamily="2" charset="0"/>
                        </a:rPr>
                        <a:t> 7:30 a.m. a 5:30 p.m.</a:t>
                      </a:r>
                      <a:endParaRPr lang="es-CO" sz="1100" b="0" i="0" u="none" strike="noStrike" dirty="0">
                        <a:solidFill>
                          <a:srgbClr val="000000"/>
                        </a:solidFill>
                        <a:effectLst/>
                        <a:latin typeface="Didact Gothic" panose="00000500000000000000" pitchFamily="2" charset="0"/>
                      </a:endParaRPr>
                    </a:p>
                  </a:txBody>
                  <a:tcPr marL="6350" marR="6350" marT="6350" marB="0" anchor="ctr">
                    <a:solidFill>
                      <a:srgbClr val="FAEFDA"/>
                    </a:solidFill>
                  </a:tcPr>
                </a:tc>
                <a:extLst>
                  <a:ext uri="{0D108BD9-81ED-4DB2-BD59-A6C34878D82A}">
                    <a16:rowId xmlns:a16="http://schemas.microsoft.com/office/drawing/2014/main" val="436521876"/>
                  </a:ext>
                </a:extLst>
              </a:tr>
              <a:tr h="533729">
                <a:tc vMerge="1">
                  <a:txBody>
                    <a:bodyPr/>
                    <a:lstStyle/>
                    <a:p>
                      <a:endParaRPr lang="es-CO"/>
                    </a:p>
                  </a:txBody>
                  <a:tcPr/>
                </a:tc>
                <a:tc>
                  <a:txBody>
                    <a:bodyPr/>
                    <a:lstStyle/>
                    <a:p>
                      <a:pPr algn="ctr" fontAlgn="b"/>
                      <a:r>
                        <a:rPr lang="es-CO" sz="1100" b="0" i="0" u="none" strike="noStrike" dirty="0" err="1">
                          <a:solidFill>
                            <a:srgbClr val="000000"/>
                          </a:solidFill>
                          <a:effectLst/>
                          <a:latin typeface="Didact Gothic" panose="00000500000000000000" pitchFamily="2" charset="0"/>
                        </a:rPr>
                        <a:t>Macanal</a:t>
                      </a:r>
                      <a:r>
                        <a:rPr lang="es-CO" sz="1100" b="0" i="0" u="none" strike="noStrike" dirty="0">
                          <a:solidFill>
                            <a:srgbClr val="000000"/>
                          </a:solidFill>
                          <a:effectLst/>
                          <a:latin typeface="Didact Gothic" panose="00000500000000000000" pitchFamily="2" charset="0"/>
                        </a:rPr>
                        <a:t> </a:t>
                      </a:r>
                    </a:p>
                  </a:txBody>
                  <a:tcPr marL="6350" marR="6350" marT="6350" marB="0" anchor="ctr">
                    <a:solidFill>
                      <a:srgbClr val="FAEFDA"/>
                    </a:solidFill>
                  </a:tcPr>
                </a:tc>
                <a:tc>
                  <a:txBody>
                    <a:bodyPr/>
                    <a:lstStyle/>
                    <a:p>
                      <a:pPr algn="ctr" fontAlgn="b"/>
                      <a:r>
                        <a:rPr lang="es-CO" sz="1100" b="0" i="0" u="none" strike="noStrike" dirty="0">
                          <a:solidFill>
                            <a:srgbClr val="000000"/>
                          </a:solidFill>
                          <a:effectLst/>
                          <a:latin typeface="Didact Gothic" panose="00000500000000000000" pitchFamily="2" charset="0"/>
                        </a:rPr>
                        <a:t>Veredas La Mesa Centro </a:t>
                      </a:r>
                      <a:r>
                        <a:rPr lang="es-CO" sz="1100" b="0" i="0" u="none" strike="noStrike" dirty="0" err="1">
                          <a:solidFill>
                            <a:srgbClr val="000000"/>
                          </a:solidFill>
                          <a:effectLst/>
                          <a:latin typeface="Didact Gothic" panose="00000500000000000000" pitchFamily="2" charset="0"/>
                        </a:rPr>
                        <a:t>Pertiguiz</a:t>
                      </a:r>
                      <a:r>
                        <a:rPr lang="es-CO" sz="1100" b="0" i="0" u="none" strike="noStrike" dirty="0">
                          <a:solidFill>
                            <a:srgbClr val="000000"/>
                          </a:solidFill>
                          <a:effectLst/>
                          <a:latin typeface="Didact Gothic" panose="00000500000000000000" pitchFamily="2" charset="0"/>
                        </a:rPr>
                        <a:t> </a:t>
                      </a:r>
                      <a:r>
                        <a:rPr lang="es-CO" sz="1100" b="0" i="0" u="none" strike="noStrike" dirty="0" err="1">
                          <a:solidFill>
                            <a:srgbClr val="000000"/>
                          </a:solidFill>
                          <a:effectLst/>
                          <a:latin typeface="Didact Gothic" panose="00000500000000000000" pitchFamily="2" charset="0"/>
                        </a:rPr>
                        <a:t>Tibacota</a:t>
                      </a:r>
                      <a:endParaRPr lang="es-CO" sz="1100" b="0" i="0" u="none" strike="noStrike" dirty="0">
                        <a:solidFill>
                          <a:srgbClr val="000000"/>
                        </a:solidFill>
                        <a:effectLst/>
                        <a:latin typeface="Didact Gothic" panose="00000500000000000000" pitchFamily="2" charset="0"/>
                      </a:endParaRPr>
                    </a:p>
                  </a:txBody>
                  <a:tcPr marL="6350" marR="6350" marT="6350" marB="0" anchor="ctr">
                    <a:solidFill>
                      <a:srgbClr val="FAEFDA"/>
                    </a:solidFill>
                  </a:tcPr>
                </a:tc>
                <a:tc>
                  <a:txBody>
                    <a:bodyPr/>
                    <a:lstStyle/>
                    <a:p>
                      <a:pPr algn="ctr" fontAlgn="b"/>
                      <a:r>
                        <a:rPr lang="en-US" sz="1100" b="0" i="0" u="none" strike="noStrike" dirty="0">
                          <a:solidFill>
                            <a:srgbClr val="000000"/>
                          </a:solidFill>
                          <a:effectLst/>
                          <a:latin typeface="Didact Gothic" panose="00000500000000000000" pitchFamily="2" charset="0"/>
                        </a:rPr>
                        <a:t>7:00 a.m. a 5:00 p.m.</a:t>
                      </a:r>
                      <a:endParaRPr lang="es-CO" sz="1100" b="0" i="0" u="none" strike="noStrike" dirty="0">
                        <a:solidFill>
                          <a:srgbClr val="000000"/>
                        </a:solidFill>
                        <a:effectLst/>
                        <a:latin typeface="Didact Gothic" panose="00000500000000000000" pitchFamily="2" charset="0"/>
                      </a:endParaRPr>
                    </a:p>
                  </a:txBody>
                  <a:tcPr marL="6350" marR="6350" marT="6350" marB="0" anchor="ctr">
                    <a:solidFill>
                      <a:srgbClr val="FAEFDA"/>
                    </a:solidFill>
                  </a:tcPr>
                </a:tc>
                <a:extLst>
                  <a:ext uri="{0D108BD9-81ED-4DB2-BD59-A6C34878D82A}">
                    <a16:rowId xmlns:a16="http://schemas.microsoft.com/office/drawing/2014/main" val="2813544628"/>
                  </a:ext>
                </a:extLst>
              </a:tr>
              <a:tr h="418080">
                <a:tc vMerge="1">
                  <a:txBody>
                    <a:bodyPr/>
                    <a:lstStyle/>
                    <a:p>
                      <a:pPr algn="ctr" fontAlgn="ctr"/>
                      <a:endParaRPr lang="es-CO" sz="1100" b="0" i="0" u="none" strike="noStrike" dirty="0">
                        <a:solidFill>
                          <a:srgbClr val="000000"/>
                        </a:solidFill>
                        <a:effectLst/>
                        <a:latin typeface="Didact Gothic" panose="00000500000000000000" pitchFamily="2" charset="0"/>
                        <a:ea typeface="Mark" panose="02000500000000000000" pitchFamily="2" charset="0"/>
                      </a:endParaRPr>
                    </a:p>
                  </a:txBody>
                  <a:tcPr marL="6350" marR="6350" marT="6350" marB="0" anchor="ctr">
                    <a:solidFill>
                      <a:srgbClr val="FAEFDA"/>
                    </a:solidFill>
                  </a:tcPr>
                </a:tc>
                <a:tc>
                  <a:txBody>
                    <a:bodyPr/>
                    <a:lstStyle/>
                    <a:p>
                      <a:pPr algn="ctr" fontAlgn="b"/>
                      <a:r>
                        <a:rPr lang="es-CO" sz="1100" b="0" i="0" u="none" strike="noStrike" dirty="0">
                          <a:solidFill>
                            <a:srgbClr val="000000"/>
                          </a:solidFill>
                          <a:effectLst/>
                          <a:latin typeface="Didact Gothic" panose="00000500000000000000" pitchFamily="2" charset="0"/>
                        </a:rPr>
                        <a:t>Guateque </a:t>
                      </a:r>
                    </a:p>
                  </a:txBody>
                  <a:tcPr marL="6350" marR="6350" marT="6350" marB="0" anchor="ctr">
                    <a:solidFill>
                      <a:srgbClr val="FAEFDA"/>
                    </a:solidFill>
                  </a:tcPr>
                </a:tc>
                <a:tc>
                  <a:txBody>
                    <a:bodyPr/>
                    <a:lstStyle/>
                    <a:p>
                      <a:pPr algn="ctr" fontAlgn="b"/>
                      <a:r>
                        <a:rPr lang="es-CO" sz="1100" b="0" i="0" u="none" strike="noStrike" dirty="0">
                          <a:solidFill>
                            <a:srgbClr val="000000"/>
                          </a:solidFill>
                          <a:effectLst/>
                          <a:latin typeface="Didact Gothic" panose="00000500000000000000" pitchFamily="2" charset="0"/>
                        </a:rPr>
                        <a:t>Veredas Llano Grande </a:t>
                      </a:r>
                      <a:r>
                        <a:rPr lang="es-CO" sz="1100" b="0" i="0" u="none" strike="noStrike" dirty="0" err="1">
                          <a:solidFill>
                            <a:srgbClr val="000000"/>
                          </a:solidFill>
                          <a:effectLst/>
                          <a:latin typeface="Didact Gothic" panose="00000500000000000000" pitchFamily="2" charset="0"/>
                        </a:rPr>
                        <a:t>Chinquica</a:t>
                      </a:r>
                      <a:r>
                        <a:rPr lang="es-CO" sz="1100" b="0" i="0" u="none" strike="noStrike" dirty="0">
                          <a:solidFill>
                            <a:srgbClr val="000000"/>
                          </a:solidFill>
                          <a:effectLst/>
                          <a:latin typeface="Didact Gothic" panose="00000500000000000000" pitchFamily="2" charset="0"/>
                        </a:rPr>
                        <a:t> </a:t>
                      </a:r>
                      <a:r>
                        <a:rPr lang="es-CO" sz="1100" b="0" i="0" u="none" strike="noStrike" dirty="0" err="1">
                          <a:solidFill>
                            <a:srgbClr val="000000"/>
                          </a:solidFill>
                          <a:effectLst/>
                          <a:latin typeface="Didact Gothic" panose="00000500000000000000" pitchFamily="2" charset="0"/>
                        </a:rPr>
                        <a:t>Suaitoque</a:t>
                      </a:r>
                      <a:endParaRPr lang="es-CO" sz="1100" b="0" i="0" u="none" strike="noStrike" dirty="0">
                        <a:solidFill>
                          <a:srgbClr val="000000"/>
                        </a:solidFill>
                        <a:effectLst/>
                        <a:latin typeface="Didact Gothic" panose="00000500000000000000" pitchFamily="2" charset="0"/>
                      </a:endParaRPr>
                    </a:p>
                  </a:txBody>
                  <a:tcPr marL="6350" marR="6350" marT="6350" marB="0" anchor="ctr">
                    <a:solidFill>
                      <a:srgbClr val="FAEFDA"/>
                    </a:solidFill>
                  </a:tcPr>
                </a:tc>
                <a:tc>
                  <a:txBody>
                    <a:bodyPr/>
                    <a:lstStyle/>
                    <a:p>
                      <a:pPr algn="ctr" fontAlgn="b"/>
                      <a:r>
                        <a:rPr lang="en-US" sz="1100" b="0" i="0" u="none" strike="noStrike" dirty="0">
                          <a:solidFill>
                            <a:srgbClr val="000000"/>
                          </a:solidFill>
                          <a:effectLst/>
                          <a:latin typeface="Didact Gothic" panose="00000500000000000000" pitchFamily="2" charset="0"/>
                        </a:rPr>
                        <a:t>7:30 a.m. a 5:30 p.m.</a:t>
                      </a:r>
                      <a:endParaRPr lang="es-CO" sz="1100" b="0" i="0" u="none" strike="noStrike" dirty="0">
                        <a:solidFill>
                          <a:srgbClr val="000000"/>
                        </a:solidFill>
                        <a:effectLst/>
                        <a:latin typeface="Didact Gothic" panose="00000500000000000000" pitchFamily="2" charset="0"/>
                      </a:endParaRPr>
                    </a:p>
                  </a:txBody>
                  <a:tcPr marL="6350" marR="6350" marT="6350" marB="0" anchor="ctr">
                    <a:solidFill>
                      <a:srgbClr val="FAEFDA"/>
                    </a:solidFill>
                  </a:tcPr>
                </a:tc>
                <a:extLst>
                  <a:ext uri="{0D108BD9-81ED-4DB2-BD59-A6C34878D82A}">
                    <a16:rowId xmlns:a16="http://schemas.microsoft.com/office/drawing/2014/main" val="2518486657"/>
                  </a:ext>
                </a:extLst>
              </a:tr>
              <a:tr h="418080">
                <a:tc vMerge="1">
                  <a:txBody>
                    <a:bodyPr/>
                    <a:lstStyle/>
                    <a:p>
                      <a:pPr algn="ctr" fontAlgn="ctr"/>
                      <a:endParaRPr lang="es-CO" sz="1100" b="0" i="0" u="none" strike="noStrike" dirty="0">
                        <a:solidFill>
                          <a:srgbClr val="000000"/>
                        </a:solidFill>
                        <a:effectLst/>
                        <a:latin typeface="Didact Gothic" panose="00000500000000000000" pitchFamily="2" charset="0"/>
                        <a:ea typeface="Mark" panose="02000500000000000000" pitchFamily="2" charset="0"/>
                      </a:endParaRPr>
                    </a:p>
                  </a:txBody>
                  <a:tcPr marL="6350" marR="6350" marT="6350" marB="0" anchor="ctr">
                    <a:solidFill>
                      <a:srgbClr val="FAEFDA"/>
                    </a:solidFill>
                  </a:tcPr>
                </a:tc>
                <a:tc>
                  <a:txBody>
                    <a:bodyPr/>
                    <a:lstStyle/>
                    <a:p>
                      <a:pPr algn="ctr" fontAlgn="b"/>
                      <a:r>
                        <a:rPr lang="es-CO" sz="1100" b="0" i="0" u="none" strike="noStrike" dirty="0">
                          <a:solidFill>
                            <a:srgbClr val="000000"/>
                          </a:solidFill>
                          <a:effectLst/>
                          <a:latin typeface="Didact Gothic" panose="00000500000000000000" pitchFamily="2" charset="0"/>
                        </a:rPr>
                        <a:t>Bolívar </a:t>
                      </a:r>
                    </a:p>
                    <a:p>
                      <a:pPr marL="0" marR="0" lvl="0" indent="0" algn="ctr" defTabSz="685800" rtl="0" eaLnBrk="1" fontAlgn="b" latinLnBrk="0" hangingPunct="1">
                        <a:lnSpc>
                          <a:spcPct val="100000"/>
                        </a:lnSpc>
                        <a:spcBef>
                          <a:spcPts val="0"/>
                        </a:spcBef>
                        <a:spcAft>
                          <a:spcPts val="0"/>
                        </a:spcAft>
                        <a:buClrTx/>
                        <a:buSzTx/>
                        <a:buFontTx/>
                        <a:buNone/>
                        <a:tabLst/>
                        <a:defRPr/>
                      </a:pPr>
                      <a:r>
                        <a:rPr lang="es-CO" sz="1100" b="0" i="0" u="none" strike="noStrike" dirty="0">
                          <a:solidFill>
                            <a:srgbClr val="000000"/>
                          </a:solidFill>
                          <a:effectLst/>
                          <a:latin typeface="Didact Gothic" panose="00000500000000000000" pitchFamily="2" charset="0"/>
                        </a:rPr>
                        <a:t>(Santander) </a:t>
                      </a:r>
                    </a:p>
                  </a:txBody>
                  <a:tcPr marL="6350" marR="6350" marT="6350" marB="0" anchor="ctr">
                    <a:solidFill>
                      <a:srgbClr val="FAEFDA"/>
                    </a:solidFill>
                  </a:tcPr>
                </a:tc>
                <a:tc>
                  <a:txBody>
                    <a:bodyPr/>
                    <a:lstStyle/>
                    <a:p>
                      <a:pPr algn="ctr" fontAlgn="b"/>
                      <a:r>
                        <a:rPr lang="es-CO" sz="1100" b="0" i="0" u="none" strike="noStrike" dirty="0">
                          <a:solidFill>
                            <a:srgbClr val="000000"/>
                          </a:solidFill>
                          <a:effectLst/>
                          <a:latin typeface="Didact Gothic" panose="00000500000000000000" pitchFamily="2" charset="0"/>
                        </a:rPr>
                        <a:t>Veredas Ariza </a:t>
                      </a:r>
                      <a:r>
                        <a:rPr lang="es-CO" sz="1100" b="0" i="0" u="none" strike="noStrike" dirty="0" err="1">
                          <a:solidFill>
                            <a:srgbClr val="000000"/>
                          </a:solidFill>
                          <a:effectLst/>
                          <a:latin typeface="Didact Gothic" panose="00000500000000000000" pitchFamily="2" charset="0"/>
                        </a:rPr>
                        <a:t>Corcega</a:t>
                      </a:r>
                      <a:r>
                        <a:rPr lang="es-CO" sz="1100" b="0" i="0" u="none" strike="noStrike" dirty="0">
                          <a:solidFill>
                            <a:srgbClr val="000000"/>
                          </a:solidFill>
                          <a:effectLst/>
                          <a:latin typeface="Didact Gothic" panose="00000500000000000000" pitchFamily="2" charset="0"/>
                        </a:rPr>
                        <a:t> Cimitarra </a:t>
                      </a:r>
                      <a:r>
                        <a:rPr lang="es-CO" sz="1100" b="0" i="0" u="none" strike="noStrike" dirty="0" err="1">
                          <a:solidFill>
                            <a:srgbClr val="000000"/>
                          </a:solidFill>
                          <a:effectLst/>
                          <a:latin typeface="Didact Gothic" panose="00000500000000000000" pitchFamily="2" charset="0"/>
                        </a:rPr>
                        <a:t>Matecoco</a:t>
                      </a:r>
                      <a:endParaRPr lang="es-CO" sz="1100" b="0" i="0" u="none" strike="noStrike" dirty="0">
                        <a:solidFill>
                          <a:srgbClr val="000000"/>
                        </a:solidFill>
                        <a:effectLst/>
                        <a:latin typeface="Didact Gothic" panose="00000500000000000000" pitchFamily="2" charset="0"/>
                      </a:endParaRPr>
                    </a:p>
                  </a:txBody>
                  <a:tcPr marL="6350" marR="6350" marT="6350" marB="0" anchor="ctr">
                    <a:solidFill>
                      <a:srgbClr val="FAEFDA"/>
                    </a:solidFill>
                  </a:tcPr>
                </a:tc>
                <a:tc>
                  <a:txBody>
                    <a:bodyPr/>
                    <a:lstStyle/>
                    <a:p>
                      <a:pPr algn="ctr" fontAlgn="b"/>
                      <a:r>
                        <a:rPr lang="en-US" sz="1100" b="0" i="0" u="none" strike="noStrike" dirty="0">
                          <a:solidFill>
                            <a:srgbClr val="000000"/>
                          </a:solidFill>
                          <a:effectLst/>
                          <a:latin typeface="Didact Gothic" panose="00000500000000000000" pitchFamily="2" charset="0"/>
                        </a:rPr>
                        <a:t>6:00 a.m. a 8:00 a.m.</a:t>
                      </a:r>
                    </a:p>
                  </a:txBody>
                  <a:tcPr marL="6350" marR="6350" marT="6350" marB="0" anchor="ctr">
                    <a:solidFill>
                      <a:srgbClr val="FAEFDA"/>
                    </a:solidFill>
                  </a:tcPr>
                </a:tc>
                <a:extLst>
                  <a:ext uri="{0D108BD9-81ED-4DB2-BD59-A6C34878D82A}">
                    <a16:rowId xmlns:a16="http://schemas.microsoft.com/office/drawing/2014/main" val="1993182786"/>
                  </a:ext>
                </a:extLst>
              </a:tr>
              <a:tr h="418080">
                <a:tc vMerge="1">
                  <a:txBody>
                    <a:bodyPr/>
                    <a:lstStyle/>
                    <a:p>
                      <a:pPr algn="ctr" fontAlgn="ctr"/>
                      <a:endParaRPr lang="es-CO" sz="1100" b="0" i="0" u="none" strike="noStrike" dirty="0">
                        <a:solidFill>
                          <a:srgbClr val="000000"/>
                        </a:solidFill>
                        <a:effectLst/>
                        <a:latin typeface="Didact Gothic" panose="00000500000000000000" pitchFamily="2" charset="0"/>
                        <a:ea typeface="Mark" panose="02000500000000000000" pitchFamily="2" charset="0"/>
                      </a:endParaRPr>
                    </a:p>
                  </a:txBody>
                  <a:tcPr marL="6350" marR="6350" marT="6350" marB="0" anchor="ctr">
                    <a:solidFill>
                      <a:srgbClr val="FAEFDA"/>
                    </a:solidFill>
                  </a:tcPr>
                </a:tc>
                <a:tc>
                  <a:txBody>
                    <a:bodyPr/>
                    <a:lstStyle/>
                    <a:p>
                      <a:pPr algn="ctr" fontAlgn="b"/>
                      <a:r>
                        <a:rPr lang="es-CO" sz="1100" b="0" i="0" u="none" strike="noStrike" dirty="0">
                          <a:solidFill>
                            <a:srgbClr val="000000"/>
                          </a:solidFill>
                          <a:effectLst/>
                          <a:latin typeface="Didact Gothic" panose="00000500000000000000" pitchFamily="2" charset="0"/>
                        </a:rPr>
                        <a:t>Cimitarra </a:t>
                      </a:r>
                    </a:p>
                    <a:p>
                      <a:pPr algn="ctr" fontAlgn="b"/>
                      <a:r>
                        <a:rPr lang="es-CO" sz="1100" b="0" i="0" u="none" strike="noStrike" dirty="0">
                          <a:solidFill>
                            <a:srgbClr val="000000"/>
                          </a:solidFill>
                          <a:effectLst/>
                          <a:latin typeface="Didact Gothic" panose="00000500000000000000" pitchFamily="2" charset="0"/>
                        </a:rPr>
                        <a:t>(Santander) </a:t>
                      </a:r>
                    </a:p>
                  </a:txBody>
                  <a:tcPr marL="6350" marR="6350" marT="6350" marB="0" anchor="ctr">
                    <a:solidFill>
                      <a:srgbClr val="FAEFDA"/>
                    </a:solidFill>
                  </a:tcPr>
                </a:tc>
                <a:tc>
                  <a:txBody>
                    <a:bodyPr/>
                    <a:lstStyle/>
                    <a:p>
                      <a:pPr algn="ctr" fontAlgn="b"/>
                      <a:r>
                        <a:rPr lang="es-CO" sz="1100" b="0" i="0" u="none" strike="noStrike" dirty="0">
                          <a:solidFill>
                            <a:srgbClr val="000000"/>
                          </a:solidFill>
                          <a:effectLst/>
                          <a:latin typeface="Didact Gothic" panose="00000500000000000000" pitchFamily="2" charset="0"/>
                        </a:rPr>
                        <a:t>Veredas Nutrias Ermitaño Explanación</a:t>
                      </a:r>
                    </a:p>
                  </a:txBody>
                  <a:tcPr marL="6350" marR="6350" marT="6350" marB="0" anchor="ctr">
                    <a:solidFill>
                      <a:srgbClr val="FAEFDA"/>
                    </a:solidFill>
                  </a:tcPr>
                </a:tc>
                <a:tc>
                  <a:txBody>
                    <a:bodyPr/>
                    <a:lstStyle/>
                    <a:p>
                      <a:pPr algn="ctr" fontAlgn="b"/>
                      <a:r>
                        <a:rPr lang="en-US" sz="1100" b="0" i="0" u="none" strike="noStrike" dirty="0">
                          <a:solidFill>
                            <a:srgbClr val="000000"/>
                          </a:solidFill>
                          <a:effectLst/>
                          <a:latin typeface="Didact Gothic" panose="00000500000000000000" pitchFamily="2" charset="0"/>
                        </a:rPr>
                        <a:t>6:00 a.m. a 8:00 a.m.</a:t>
                      </a:r>
                    </a:p>
                  </a:txBody>
                  <a:tcPr marL="6350" marR="6350" marT="6350" marB="0" anchor="ctr">
                    <a:solidFill>
                      <a:srgbClr val="FAEFDA"/>
                    </a:solidFill>
                  </a:tcPr>
                </a:tc>
                <a:extLst>
                  <a:ext uri="{0D108BD9-81ED-4DB2-BD59-A6C34878D82A}">
                    <a16:rowId xmlns:a16="http://schemas.microsoft.com/office/drawing/2014/main" val="426472457"/>
                  </a:ext>
                </a:extLst>
              </a:tr>
            </a:tbl>
          </a:graphicData>
        </a:graphic>
      </p:graphicFrame>
    </p:spTree>
    <p:extLst>
      <p:ext uri="{BB962C8B-B14F-4D97-AF65-F5344CB8AC3E}">
        <p14:creationId xmlns:p14="http://schemas.microsoft.com/office/powerpoint/2010/main" val="3114109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C2DD2C5-3AB8-7026-F95B-CA5FE1F33252}"/>
              </a:ext>
            </a:extLst>
          </p:cNvPr>
          <p:cNvPicPr>
            <a:picLocks noChangeAspect="1"/>
          </p:cNvPicPr>
          <p:nvPr/>
        </p:nvPicPr>
        <p:blipFill>
          <a:blip r:embed="rId2"/>
          <a:stretch>
            <a:fillRect/>
          </a:stretch>
        </p:blipFill>
        <p:spPr>
          <a:xfrm>
            <a:off x="0" y="0"/>
            <a:ext cx="6858000" cy="9144000"/>
          </a:xfrm>
          <a:prstGeom prst="rect">
            <a:avLst/>
          </a:prstGeom>
        </p:spPr>
      </p:pic>
      <p:sp>
        <p:nvSpPr>
          <p:cNvPr id="5" name="CuadroTexto 4">
            <a:extLst>
              <a:ext uri="{FF2B5EF4-FFF2-40B4-BE49-F238E27FC236}">
                <a16:creationId xmlns:a16="http://schemas.microsoft.com/office/drawing/2014/main" id="{FB2826D6-E3B9-4C4F-9530-D9B1F1754423}"/>
              </a:ext>
            </a:extLst>
          </p:cNvPr>
          <p:cNvSpPr txBox="1"/>
          <p:nvPr/>
        </p:nvSpPr>
        <p:spPr>
          <a:xfrm>
            <a:off x="522957" y="1139252"/>
            <a:ext cx="3856537" cy="276999"/>
          </a:xfrm>
          <a:prstGeom prst="rect">
            <a:avLst/>
          </a:prstGeom>
          <a:noFill/>
        </p:spPr>
        <p:txBody>
          <a:bodyPr wrap="square">
            <a:spAutoFit/>
          </a:bodyPr>
          <a:lstStyle/>
          <a:p>
            <a:r>
              <a:rPr lang="es-ES" sz="1200" dirty="0">
                <a:latin typeface="Mark" panose="02000500000000000000" pitchFamily="2" charset="0"/>
                <a:ea typeface="Mark" panose="02000500000000000000" pitchFamily="2" charset="0"/>
                <a:cs typeface="Malgun Gothic Semilight" panose="020B0502040204020203" pitchFamily="34" charset="-128"/>
              </a:rPr>
              <a:t>Viernes 02 de febrero de 2024 | </a:t>
            </a:r>
            <a:r>
              <a:rPr lang="es-ES" sz="1200" b="1" dirty="0">
                <a:latin typeface="Mark" panose="02000500000000000000" pitchFamily="2" charset="0"/>
                <a:ea typeface="Mark" panose="02000500000000000000" pitchFamily="2" charset="0"/>
                <a:cs typeface="Malgun Gothic Semilight" panose="020B0502040204020203" pitchFamily="34" charset="-128"/>
              </a:rPr>
              <a:t>No. 1401</a:t>
            </a:r>
          </a:p>
        </p:txBody>
      </p:sp>
      <p:graphicFrame>
        <p:nvGraphicFramePr>
          <p:cNvPr id="2" name="Tabla 1">
            <a:extLst>
              <a:ext uri="{FF2B5EF4-FFF2-40B4-BE49-F238E27FC236}">
                <a16:creationId xmlns:a16="http://schemas.microsoft.com/office/drawing/2014/main" id="{C652B65C-0558-49FF-331F-FB30EF177D6B}"/>
              </a:ext>
            </a:extLst>
          </p:cNvPr>
          <p:cNvGraphicFramePr>
            <a:graphicFrameLocks noGrp="1"/>
          </p:cNvGraphicFramePr>
          <p:nvPr>
            <p:extLst>
              <p:ext uri="{D42A27DB-BD31-4B8C-83A1-F6EECF244321}">
                <p14:modId xmlns:p14="http://schemas.microsoft.com/office/powerpoint/2010/main" val="2346677027"/>
              </p:ext>
            </p:extLst>
          </p:nvPr>
        </p:nvGraphicFramePr>
        <p:xfrm>
          <a:off x="790035" y="6088009"/>
          <a:ext cx="5277929" cy="1916739"/>
        </p:xfrm>
        <a:graphic>
          <a:graphicData uri="http://schemas.openxmlformats.org/drawingml/2006/table">
            <a:tbl>
              <a:tblPr>
                <a:effectLst>
                  <a:outerShdw blurRad="63500" sx="102000" sy="102000" algn="ctr" rotWithShape="0">
                    <a:prstClr val="black">
                      <a:alpha val="40000"/>
                    </a:prstClr>
                  </a:outerShdw>
                </a:effectLst>
              </a:tblPr>
              <a:tblGrid>
                <a:gridCol w="1117144">
                  <a:extLst>
                    <a:ext uri="{9D8B030D-6E8A-4147-A177-3AD203B41FA5}">
                      <a16:colId xmlns:a16="http://schemas.microsoft.com/office/drawing/2014/main" val="3357749068"/>
                    </a:ext>
                  </a:extLst>
                </a:gridCol>
                <a:gridCol w="1052514">
                  <a:extLst>
                    <a:ext uri="{9D8B030D-6E8A-4147-A177-3AD203B41FA5}">
                      <a16:colId xmlns:a16="http://schemas.microsoft.com/office/drawing/2014/main" val="2174502709"/>
                    </a:ext>
                  </a:extLst>
                </a:gridCol>
                <a:gridCol w="1768685">
                  <a:extLst>
                    <a:ext uri="{9D8B030D-6E8A-4147-A177-3AD203B41FA5}">
                      <a16:colId xmlns:a16="http://schemas.microsoft.com/office/drawing/2014/main" val="3195432340"/>
                    </a:ext>
                  </a:extLst>
                </a:gridCol>
                <a:gridCol w="1339586">
                  <a:extLst>
                    <a:ext uri="{9D8B030D-6E8A-4147-A177-3AD203B41FA5}">
                      <a16:colId xmlns:a16="http://schemas.microsoft.com/office/drawing/2014/main" val="3488848159"/>
                    </a:ext>
                  </a:extLst>
                </a:gridCol>
              </a:tblGrid>
              <a:tr h="187844">
                <a:tc>
                  <a:txBody>
                    <a:bodyPr/>
                    <a:lstStyle/>
                    <a:p>
                      <a:pPr algn="ctr" fontAlgn="b"/>
                      <a:r>
                        <a:rPr lang="es-CO" sz="1100" b="1" i="0" u="none" strike="noStrike" dirty="0">
                          <a:solidFill>
                            <a:srgbClr val="000000"/>
                          </a:solidFill>
                          <a:effectLst/>
                          <a:latin typeface="Didact Gothic" panose="00000500000000000000" pitchFamily="2" charset="0"/>
                          <a:ea typeface="Mark" panose="02000500000000000000" pitchFamily="2" charset="0"/>
                        </a:rPr>
                        <a:t>FECHA</a:t>
                      </a:r>
                    </a:p>
                  </a:txBody>
                  <a:tcPr marL="2603" marR="2603" marT="2603" marB="0" anchor="ctr">
                    <a:solidFill>
                      <a:srgbClr val="F5E0B5"/>
                    </a:solidFill>
                  </a:tcPr>
                </a:tc>
                <a:tc>
                  <a:txBody>
                    <a:bodyPr/>
                    <a:lstStyle/>
                    <a:p>
                      <a:pPr algn="ctr" fontAlgn="b"/>
                      <a:r>
                        <a:rPr lang="es-CO" sz="1100" b="1" u="none" strike="noStrike" dirty="0">
                          <a:effectLst/>
                          <a:latin typeface="Didact Gothic" panose="00000500000000000000" pitchFamily="2" charset="0"/>
                          <a:ea typeface="Mark" panose="02000500000000000000" pitchFamily="2" charset="0"/>
                        </a:rPr>
                        <a:t>MUNICIPIO</a:t>
                      </a:r>
                      <a:endParaRPr lang="es-CO" sz="1100" b="1" i="0" u="none" strike="noStrike" dirty="0">
                        <a:solidFill>
                          <a:srgbClr val="000000"/>
                        </a:solidFill>
                        <a:effectLst/>
                        <a:latin typeface="Didact Gothic" panose="00000500000000000000" pitchFamily="2" charset="0"/>
                        <a:ea typeface="Mark" panose="02000500000000000000" pitchFamily="2" charset="0"/>
                      </a:endParaRPr>
                    </a:p>
                  </a:txBody>
                  <a:tcPr marL="2603" marR="2603" marT="2603" marB="0" anchor="ctr">
                    <a:solidFill>
                      <a:srgbClr val="F5E0B5"/>
                    </a:solidFill>
                  </a:tcPr>
                </a:tc>
                <a:tc>
                  <a:txBody>
                    <a:bodyPr/>
                    <a:lstStyle/>
                    <a:p>
                      <a:pPr algn="ctr" fontAlgn="b"/>
                      <a:r>
                        <a:rPr lang="es-CO" sz="1100" b="1" u="none" strike="noStrike" dirty="0">
                          <a:effectLst/>
                          <a:latin typeface="Didact Gothic" panose="00000500000000000000" pitchFamily="2" charset="0"/>
                          <a:ea typeface="Mark" panose="02000500000000000000" pitchFamily="2" charset="0"/>
                        </a:rPr>
                        <a:t>SECTOR</a:t>
                      </a:r>
                      <a:endParaRPr lang="es-CO" sz="1100" b="1" i="0" u="none" strike="noStrike" dirty="0">
                        <a:solidFill>
                          <a:srgbClr val="000000"/>
                        </a:solidFill>
                        <a:effectLst/>
                        <a:latin typeface="Didact Gothic" panose="00000500000000000000" pitchFamily="2" charset="0"/>
                        <a:ea typeface="Mark" panose="02000500000000000000" pitchFamily="2" charset="0"/>
                      </a:endParaRPr>
                    </a:p>
                  </a:txBody>
                  <a:tcPr marL="2603" marR="2603" marT="2603" marB="0" anchor="ctr">
                    <a:solidFill>
                      <a:srgbClr val="F5E0B5"/>
                    </a:solidFill>
                  </a:tcPr>
                </a:tc>
                <a:tc>
                  <a:txBody>
                    <a:bodyPr/>
                    <a:lstStyle/>
                    <a:p>
                      <a:pPr algn="ctr" fontAlgn="b"/>
                      <a:r>
                        <a:rPr lang="es-CO" sz="1100" b="1" u="none" strike="noStrike" dirty="0">
                          <a:effectLst/>
                          <a:latin typeface="Didact Gothic" panose="00000500000000000000" pitchFamily="2" charset="0"/>
                          <a:ea typeface="Mark" panose="02000500000000000000" pitchFamily="2" charset="0"/>
                        </a:rPr>
                        <a:t>HORA</a:t>
                      </a:r>
                      <a:endParaRPr lang="es-CO" sz="1100" b="1" i="0" u="none" strike="noStrike" dirty="0">
                        <a:solidFill>
                          <a:srgbClr val="000000"/>
                        </a:solidFill>
                        <a:effectLst/>
                        <a:latin typeface="Didact Gothic" panose="00000500000000000000" pitchFamily="2" charset="0"/>
                        <a:ea typeface="Mark" panose="02000500000000000000" pitchFamily="2" charset="0"/>
                      </a:endParaRPr>
                    </a:p>
                  </a:txBody>
                  <a:tcPr marL="2603" marR="2603" marT="2603" marB="0" anchor="ctr">
                    <a:solidFill>
                      <a:srgbClr val="F5E0B5"/>
                    </a:solidFill>
                  </a:tcPr>
                </a:tc>
                <a:extLst>
                  <a:ext uri="{0D108BD9-81ED-4DB2-BD59-A6C34878D82A}">
                    <a16:rowId xmlns:a16="http://schemas.microsoft.com/office/drawing/2014/main" val="113765655"/>
                  </a:ext>
                </a:extLst>
              </a:tr>
              <a:tr h="510268">
                <a:tc rowSpan="4">
                  <a:txBody>
                    <a:bodyPr/>
                    <a:lstStyle/>
                    <a:p>
                      <a:pPr algn="ctr" fontAlgn="ctr"/>
                      <a:r>
                        <a:rPr lang="es-CO" sz="1100" b="0" i="0" u="none" strike="noStrike" baseline="0" dirty="0">
                          <a:solidFill>
                            <a:srgbClr val="000000"/>
                          </a:solidFill>
                          <a:effectLst/>
                          <a:latin typeface="Didact Gothic" panose="00000500000000000000" pitchFamily="2" charset="0"/>
                          <a:ea typeface="Mark" panose="02000500000000000000" pitchFamily="2" charset="0"/>
                        </a:rPr>
                        <a:t>MIÉRCOLES 07 DE FEBRERO </a:t>
                      </a:r>
                      <a:endParaRPr lang="es-CO" sz="1100" b="0" i="0" u="none" strike="noStrike" dirty="0">
                        <a:solidFill>
                          <a:srgbClr val="000000"/>
                        </a:solidFill>
                        <a:effectLst/>
                        <a:latin typeface="Didact Gothic" panose="00000500000000000000" pitchFamily="2" charset="0"/>
                        <a:ea typeface="Mark" panose="02000500000000000000" pitchFamily="2" charset="0"/>
                      </a:endParaRPr>
                    </a:p>
                  </a:txBody>
                  <a:tcPr marL="6350" marR="6350" marT="6350" marB="0" anchor="ctr">
                    <a:solidFill>
                      <a:srgbClr val="FAEFDA"/>
                    </a:solidFill>
                  </a:tcPr>
                </a:tc>
                <a:tc>
                  <a:txBody>
                    <a:bodyPr/>
                    <a:lstStyle/>
                    <a:p>
                      <a:pPr algn="ctr" fontAlgn="b"/>
                      <a:r>
                        <a:rPr lang="es-CO" sz="1100" b="0" i="0" u="none" strike="noStrike" dirty="0">
                          <a:solidFill>
                            <a:srgbClr val="000000"/>
                          </a:solidFill>
                          <a:effectLst/>
                          <a:latin typeface="Didact Gothic" panose="00000500000000000000" pitchFamily="2" charset="0"/>
                        </a:rPr>
                        <a:t>Sutatenza </a:t>
                      </a:r>
                    </a:p>
                  </a:txBody>
                  <a:tcPr marL="6350" marR="6350" marT="6350" marB="0" anchor="ctr">
                    <a:solidFill>
                      <a:srgbClr val="FAEFDA"/>
                    </a:solidFill>
                  </a:tcPr>
                </a:tc>
                <a:tc>
                  <a:txBody>
                    <a:bodyPr/>
                    <a:lstStyle/>
                    <a:p>
                      <a:pPr algn="ctr" fontAlgn="b"/>
                      <a:r>
                        <a:rPr lang="en-US" sz="1100" b="0" i="0" u="none" strike="noStrike" dirty="0" err="1">
                          <a:solidFill>
                            <a:srgbClr val="000000"/>
                          </a:solidFill>
                          <a:effectLst/>
                          <a:latin typeface="Didact Gothic" panose="00000500000000000000" pitchFamily="2" charset="0"/>
                        </a:rPr>
                        <a:t>Vereda</a:t>
                      </a:r>
                      <a:r>
                        <a:rPr lang="en-US" sz="1100" b="0" i="0" u="none" strike="noStrike" dirty="0">
                          <a:solidFill>
                            <a:srgbClr val="000000"/>
                          </a:solidFill>
                          <a:effectLst/>
                          <a:latin typeface="Didact Gothic" panose="00000500000000000000" pitchFamily="2" charset="0"/>
                        </a:rPr>
                        <a:t> El </a:t>
                      </a:r>
                      <a:r>
                        <a:rPr lang="en-US" sz="1100" b="0" i="0" u="none" strike="noStrike" dirty="0" err="1">
                          <a:solidFill>
                            <a:srgbClr val="000000"/>
                          </a:solidFill>
                          <a:effectLst/>
                          <a:latin typeface="Didact Gothic" panose="00000500000000000000" pitchFamily="2" charset="0"/>
                        </a:rPr>
                        <a:t>Gaque</a:t>
                      </a:r>
                      <a:endParaRPr lang="es-CO" sz="1100" b="0" i="0" u="none" strike="noStrike" dirty="0">
                        <a:solidFill>
                          <a:srgbClr val="000000"/>
                        </a:solidFill>
                        <a:effectLst/>
                        <a:latin typeface="Didact Gothic" panose="00000500000000000000" pitchFamily="2" charset="0"/>
                      </a:endParaRPr>
                    </a:p>
                  </a:txBody>
                  <a:tcPr marL="6350" marR="6350" marT="6350" marB="0" anchor="ctr">
                    <a:solidFill>
                      <a:srgbClr val="FAEFDA"/>
                    </a:solidFill>
                  </a:tcPr>
                </a:tc>
                <a:tc>
                  <a:txBody>
                    <a:bodyPr/>
                    <a:lstStyle/>
                    <a:p>
                      <a:pPr algn="ctr" fontAlgn="b"/>
                      <a:r>
                        <a:rPr lang="en-US" sz="1100" b="0" i="0" u="none" strike="noStrike" dirty="0">
                          <a:solidFill>
                            <a:srgbClr val="000000"/>
                          </a:solidFill>
                          <a:effectLst/>
                          <a:latin typeface="Didact Gothic" panose="00000500000000000000" pitchFamily="2" charset="0"/>
                        </a:rPr>
                        <a:t> 7:30 a.m. a 5:30 p.m.</a:t>
                      </a:r>
                      <a:endParaRPr lang="es-CO" sz="1100" b="0" i="0" u="none" strike="noStrike" dirty="0">
                        <a:solidFill>
                          <a:srgbClr val="000000"/>
                        </a:solidFill>
                        <a:effectLst/>
                        <a:latin typeface="Didact Gothic" panose="00000500000000000000" pitchFamily="2" charset="0"/>
                      </a:endParaRPr>
                    </a:p>
                  </a:txBody>
                  <a:tcPr marL="6350" marR="6350" marT="6350" marB="0" anchor="ctr">
                    <a:solidFill>
                      <a:srgbClr val="FAEFDA"/>
                    </a:solidFill>
                  </a:tcPr>
                </a:tc>
                <a:extLst>
                  <a:ext uri="{0D108BD9-81ED-4DB2-BD59-A6C34878D82A}">
                    <a16:rowId xmlns:a16="http://schemas.microsoft.com/office/drawing/2014/main" val="2160551999"/>
                  </a:ext>
                </a:extLst>
              </a:tr>
              <a:tr h="378799">
                <a:tc vMerge="1">
                  <a:txBody>
                    <a:bodyPr/>
                    <a:lstStyle/>
                    <a:p>
                      <a:pPr algn="ctr" fontAlgn="ctr"/>
                      <a:endParaRPr lang="es-CO" sz="1100" b="0" i="0" u="none" strike="noStrike" dirty="0">
                        <a:solidFill>
                          <a:srgbClr val="000000"/>
                        </a:solidFill>
                        <a:effectLst/>
                        <a:latin typeface="Didact Gothic" panose="00000500000000000000" pitchFamily="2" charset="0"/>
                        <a:ea typeface="Mark" panose="02000500000000000000" pitchFamily="2" charset="0"/>
                      </a:endParaRPr>
                    </a:p>
                  </a:txBody>
                  <a:tcPr marL="6350" marR="6350" marT="6350" marB="0" anchor="ctr">
                    <a:solidFill>
                      <a:srgbClr val="FAEFDA"/>
                    </a:solidFill>
                  </a:tcPr>
                </a:tc>
                <a:tc>
                  <a:txBody>
                    <a:bodyPr/>
                    <a:lstStyle/>
                    <a:p>
                      <a:pPr algn="ctr" fontAlgn="b"/>
                      <a:r>
                        <a:rPr lang="es-CO" sz="1100" b="0" i="0" u="none" strike="noStrike" dirty="0" err="1">
                          <a:solidFill>
                            <a:srgbClr val="000000"/>
                          </a:solidFill>
                          <a:effectLst/>
                          <a:latin typeface="Didact Gothic" panose="00000500000000000000" pitchFamily="2" charset="0"/>
                        </a:rPr>
                        <a:t>Macanal</a:t>
                      </a:r>
                      <a:r>
                        <a:rPr lang="es-CO" sz="1100" b="0" i="0" u="none" strike="noStrike" dirty="0">
                          <a:solidFill>
                            <a:srgbClr val="000000"/>
                          </a:solidFill>
                          <a:effectLst/>
                          <a:latin typeface="Didact Gothic" panose="00000500000000000000" pitchFamily="2" charset="0"/>
                        </a:rPr>
                        <a:t> </a:t>
                      </a:r>
                    </a:p>
                  </a:txBody>
                  <a:tcPr marL="6350" marR="6350" marT="6350" marB="0" anchor="ctr">
                    <a:solidFill>
                      <a:srgbClr val="FAEFDA"/>
                    </a:solidFill>
                  </a:tcPr>
                </a:tc>
                <a:tc>
                  <a:txBody>
                    <a:bodyPr/>
                    <a:lstStyle/>
                    <a:p>
                      <a:pPr algn="ctr" fontAlgn="b"/>
                      <a:r>
                        <a:rPr lang="es-CO" sz="1100" b="0" i="0" u="none" strike="noStrike" dirty="0">
                          <a:solidFill>
                            <a:srgbClr val="000000"/>
                          </a:solidFill>
                          <a:effectLst/>
                          <a:latin typeface="Didact Gothic" panose="00000500000000000000" pitchFamily="2" charset="0"/>
                        </a:rPr>
                        <a:t>Veredas La Mesa Centro </a:t>
                      </a:r>
                      <a:r>
                        <a:rPr lang="es-CO" sz="1100" b="0" i="0" u="none" strike="noStrike" dirty="0" err="1">
                          <a:solidFill>
                            <a:srgbClr val="000000"/>
                          </a:solidFill>
                          <a:effectLst/>
                          <a:latin typeface="Didact Gothic" panose="00000500000000000000" pitchFamily="2" charset="0"/>
                        </a:rPr>
                        <a:t>Pertiguiz</a:t>
                      </a:r>
                      <a:r>
                        <a:rPr lang="es-CO" sz="1100" b="0" i="0" u="none" strike="noStrike" dirty="0">
                          <a:solidFill>
                            <a:srgbClr val="000000"/>
                          </a:solidFill>
                          <a:effectLst/>
                          <a:latin typeface="Didact Gothic" panose="00000500000000000000" pitchFamily="2" charset="0"/>
                        </a:rPr>
                        <a:t> </a:t>
                      </a:r>
                      <a:r>
                        <a:rPr lang="es-CO" sz="1100" b="0" i="0" u="none" strike="noStrike" dirty="0" err="1">
                          <a:solidFill>
                            <a:srgbClr val="000000"/>
                          </a:solidFill>
                          <a:effectLst/>
                          <a:latin typeface="Didact Gothic" panose="00000500000000000000" pitchFamily="2" charset="0"/>
                        </a:rPr>
                        <a:t>Tibacota</a:t>
                      </a:r>
                      <a:endParaRPr lang="es-CO" sz="1100" b="0" i="0" u="none" strike="noStrike" dirty="0">
                        <a:solidFill>
                          <a:srgbClr val="000000"/>
                        </a:solidFill>
                        <a:effectLst/>
                        <a:latin typeface="Didact Gothic" panose="00000500000000000000" pitchFamily="2" charset="0"/>
                      </a:endParaRPr>
                    </a:p>
                  </a:txBody>
                  <a:tcPr marL="6350" marR="6350" marT="6350" marB="0" anchor="ctr">
                    <a:solidFill>
                      <a:srgbClr val="FAEFDA"/>
                    </a:solidFill>
                  </a:tcPr>
                </a:tc>
                <a:tc>
                  <a:txBody>
                    <a:bodyPr/>
                    <a:lstStyle/>
                    <a:p>
                      <a:pPr algn="ctr" fontAlgn="b"/>
                      <a:r>
                        <a:rPr lang="en-US" sz="1100" b="0" i="0" u="none" strike="noStrike" dirty="0">
                          <a:solidFill>
                            <a:srgbClr val="000000"/>
                          </a:solidFill>
                          <a:effectLst/>
                          <a:latin typeface="Didact Gothic" panose="00000500000000000000" pitchFamily="2" charset="0"/>
                        </a:rPr>
                        <a:t>7:00 a.m. a 5:00 p.m.</a:t>
                      </a:r>
                      <a:endParaRPr lang="es-CO" sz="1100" b="0" i="0" u="none" strike="noStrike" dirty="0">
                        <a:solidFill>
                          <a:srgbClr val="000000"/>
                        </a:solidFill>
                        <a:effectLst/>
                        <a:latin typeface="Didact Gothic" panose="00000500000000000000" pitchFamily="2" charset="0"/>
                      </a:endParaRPr>
                    </a:p>
                  </a:txBody>
                  <a:tcPr marL="6350" marR="6350" marT="6350" marB="0" anchor="ctr">
                    <a:solidFill>
                      <a:srgbClr val="FAEFDA"/>
                    </a:solidFill>
                  </a:tcPr>
                </a:tc>
                <a:extLst>
                  <a:ext uri="{0D108BD9-81ED-4DB2-BD59-A6C34878D82A}">
                    <a16:rowId xmlns:a16="http://schemas.microsoft.com/office/drawing/2014/main" val="2253932454"/>
                  </a:ext>
                </a:extLst>
              </a:tr>
              <a:tr h="378799">
                <a:tc vMerge="1">
                  <a:txBody>
                    <a:bodyPr/>
                    <a:lstStyle/>
                    <a:p>
                      <a:pPr algn="ctr" fontAlgn="ctr"/>
                      <a:endParaRPr lang="es-CO" sz="1100" b="0" i="0" u="none" strike="noStrike" dirty="0">
                        <a:solidFill>
                          <a:srgbClr val="000000"/>
                        </a:solidFill>
                        <a:effectLst/>
                        <a:latin typeface="Didact Gothic" panose="00000500000000000000" pitchFamily="2" charset="0"/>
                        <a:ea typeface="Mark" panose="02000500000000000000" pitchFamily="2" charset="0"/>
                      </a:endParaRPr>
                    </a:p>
                  </a:txBody>
                  <a:tcPr marL="6350" marR="6350" marT="6350" marB="0" anchor="ctr">
                    <a:solidFill>
                      <a:srgbClr val="FAEFDA"/>
                    </a:solidFill>
                  </a:tcPr>
                </a:tc>
                <a:tc>
                  <a:txBody>
                    <a:bodyPr/>
                    <a:lstStyle/>
                    <a:p>
                      <a:pPr algn="ctr" fontAlgn="b"/>
                      <a:r>
                        <a:rPr lang="es-CO" sz="1100" b="0" i="0" u="none" strike="noStrike" dirty="0">
                          <a:solidFill>
                            <a:srgbClr val="000000"/>
                          </a:solidFill>
                          <a:effectLst/>
                          <a:latin typeface="Didact Gothic" panose="00000500000000000000" pitchFamily="2" charset="0"/>
                        </a:rPr>
                        <a:t>Guateque </a:t>
                      </a:r>
                    </a:p>
                  </a:txBody>
                  <a:tcPr marL="6350" marR="6350" marT="6350" marB="0" anchor="ctr">
                    <a:solidFill>
                      <a:srgbClr val="FAEFDA"/>
                    </a:solidFill>
                  </a:tcPr>
                </a:tc>
                <a:tc>
                  <a:txBody>
                    <a:bodyPr/>
                    <a:lstStyle/>
                    <a:p>
                      <a:pPr algn="ctr" fontAlgn="b"/>
                      <a:r>
                        <a:rPr lang="es-CO" sz="1100" b="0" i="0" u="none" strike="noStrike" dirty="0">
                          <a:solidFill>
                            <a:srgbClr val="000000"/>
                          </a:solidFill>
                          <a:effectLst/>
                          <a:latin typeface="Didact Gothic" panose="00000500000000000000" pitchFamily="2" charset="0"/>
                        </a:rPr>
                        <a:t>Veredas Llano Grande </a:t>
                      </a:r>
                      <a:r>
                        <a:rPr lang="es-CO" sz="1100" b="0" i="0" u="none" strike="noStrike" dirty="0" err="1">
                          <a:solidFill>
                            <a:srgbClr val="000000"/>
                          </a:solidFill>
                          <a:effectLst/>
                          <a:latin typeface="Didact Gothic" panose="00000500000000000000" pitchFamily="2" charset="0"/>
                        </a:rPr>
                        <a:t>Chinquica</a:t>
                      </a:r>
                      <a:r>
                        <a:rPr lang="es-CO" sz="1100" b="0" i="0" u="none" strike="noStrike" dirty="0">
                          <a:solidFill>
                            <a:srgbClr val="000000"/>
                          </a:solidFill>
                          <a:effectLst/>
                          <a:latin typeface="Didact Gothic" panose="00000500000000000000" pitchFamily="2" charset="0"/>
                        </a:rPr>
                        <a:t> </a:t>
                      </a:r>
                      <a:r>
                        <a:rPr lang="es-CO" sz="1100" b="0" i="0" u="none" strike="noStrike" dirty="0" err="1">
                          <a:solidFill>
                            <a:srgbClr val="000000"/>
                          </a:solidFill>
                          <a:effectLst/>
                          <a:latin typeface="Didact Gothic" panose="00000500000000000000" pitchFamily="2" charset="0"/>
                        </a:rPr>
                        <a:t>Suaitoque</a:t>
                      </a:r>
                      <a:endParaRPr lang="es-CO" sz="1100" b="0" i="0" u="none" strike="noStrike" dirty="0">
                        <a:solidFill>
                          <a:srgbClr val="000000"/>
                        </a:solidFill>
                        <a:effectLst/>
                        <a:latin typeface="Didact Gothic" panose="00000500000000000000" pitchFamily="2" charset="0"/>
                      </a:endParaRPr>
                    </a:p>
                  </a:txBody>
                  <a:tcPr marL="6350" marR="6350" marT="6350" marB="0" anchor="ctr">
                    <a:solidFill>
                      <a:srgbClr val="FAEFDA"/>
                    </a:solidFill>
                  </a:tcPr>
                </a:tc>
                <a:tc>
                  <a:txBody>
                    <a:bodyPr/>
                    <a:lstStyle/>
                    <a:p>
                      <a:pPr algn="ctr" fontAlgn="b"/>
                      <a:r>
                        <a:rPr lang="en-US" sz="1100" b="0" i="0" u="none" strike="noStrike" dirty="0">
                          <a:solidFill>
                            <a:srgbClr val="000000"/>
                          </a:solidFill>
                          <a:effectLst/>
                          <a:latin typeface="Didact Gothic" panose="00000500000000000000" pitchFamily="2" charset="0"/>
                        </a:rPr>
                        <a:t>7:30 a.m. a 5:30 p.m.</a:t>
                      </a:r>
                      <a:endParaRPr lang="es-CO" sz="1100" b="0" i="0" u="none" strike="noStrike" dirty="0">
                        <a:solidFill>
                          <a:srgbClr val="000000"/>
                        </a:solidFill>
                        <a:effectLst/>
                        <a:latin typeface="Didact Gothic" panose="00000500000000000000" pitchFamily="2" charset="0"/>
                      </a:endParaRPr>
                    </a:p>
                  </a:txBody>
                  <a:tcPr marL="6350" marR="6350" marT="6350" marB="0" anchor="ctr">
                    <a:solidFill>
                      <a:srgbClr val="FAEFDA"/>
                    </a:solidFill>
                  </a:tcPr>
                </a:tc>
                <a:extLst>
                  <a:ext uri="{0D108BD9-81ED-4DB2-BD59-A6C34878D82A}">
                    <a16:rowId xmlns:a16="http://schemas.microsoft.com/office/drawing/2014/main" val="2868272818"/>
                  </a:ext>
                </a:extLst>
              </a:tr>
              <a:tr h="461029">
                <a:tc vMerge="1">
                  <a:txBody>
                    <a:bodyPr/>
                    <a:lstStyle/>
                    <a:p>
                      <a:pPr algn="ctr" fontAlgn="ctr"/>
                      <a:endParaRPr lang="es-CO" sz="1100" b="0" i="0" u="none" strike="noStrike" dirty="0">
                        <a:solidFill>
                          <a:srgbClr val="000000"/>
                        </a:solidFill>
                        <a:effectLst/>
                        <a:latin typeface="Didact Gothic" panose="00000500000000000000" pitchFamily="2" charset="0"/>
                        <a:ea typeface="Mark" panose="02000500000000000000" pitchFamily="2" charset="0"/>
                      </a:endParaRPr>
                    </a:p>
                  </a:txBody>
                  <a:tcPr marL="6350" marR="6350" marT="6350" marB="0" anchor="ctr">
                    <a:solidFill>
                      <a:srgbClr val="FAEFDA"/>
                    </a:solidFill>
                  </a:tcPr>
                </a:tc>
                <a:tc>
                  <a:txBody>
                    <a:bodyPr/>
                    <a:lstStyle/>
                    <a:p>
                      <a:pPr algn="ctr" fontAlgn="b"/>
                      <a:r>
                        <a:rPr lang="es-CO" sz="1100" b="0" i="0" u="none" strike="noStrike" dirty="0">
                          <a:solidFill>
                            <a:srgbClr val="000000"/>
                          </a:solidFill>
                          <a:effectLst/>
                          <a:latin typeface="Didact Gothic" panose="00000500000000000000" pitchFamily="2" charset="0"/>
                        </a:rPr>
                        <a:t>Garagoa </a:t>
                      </a:r>
                    </a:p>
                  </a:txBody>
                  <a:tcPr marL="6350" marR="6350" marT="6350" marB="0" anchor="ctr">
                    <a:solidFill>
                      <a:srgbClr val="FAEFDA"/>
                    </a:solidFill>
                  </a:tcPr>
                </a:tc>
                <a:tc>
                  <a:txBody>
                    <a:bodyPr/>
                    <a:lstStyle/>
                    <a:p>
                      <a:pPr algn="ctr"/>
                      <a:r>
                        <a:rPr lang="es-CO" sz="1100" dirty="0">
                          <a:latin typeface="Didact Gothic" panose="00000500000000000000" pitchFamily="2" charset="0"/>
                        </a:rPr>
                        <a:t>Veredas Arada Grande Cucharero Alto</a:t>
                      </a:r>
                    </a:p>
                  </a:txBody>
                  <a:tcPr marL="6350" marR="6350" marT="6350" marB="0" anchor="ctr">
                    <a:solidFill>
                      <a:srgbClr val="FAEFDA"/>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Didact Gothic" panose="00000500000000000000" pitchFamily="2" charset="0"/>
                        </a:rPr>
                        <a:t>7:00 a.m. a 5:00 p.m.</a:t>
                      </a:r>
                      <a:endParaRPr lang="es-CO" sz="1100" b="0" i="0" u="none" strike="noStrike" dirty="0">
                        <a:solidFill>
                          <a:srgbClr val="000000"/>
                        </a:solidFill>
                        <a:effectLst/>
                        <a:latin typeface="Didact Gothic" panose="00000500000000000000" pitchFamily="2" charset="0"/>
                      </a:endParaRPr>
                    </a:p>
                  </a:txBody>
                  <a:tcPr marL="6350" marR="6350" marT="6350" marB="0" anchor="ctr">
                    <a:solidFill>
                      <a:srgbClr val="FAEFDA"/>
                    </a:solidFill>
                  </a:tcPr>
                </a:tc>
                <a:extLst>
                  <a:ext uri="{0D108BD9-81ED-4DB2-BD59-A6C34878D82A}">
                    <a16:rowId xmlns:a16="http://schemas.microsoft.com/office/drawing/2014/main" val="363080750"/>
                  </a:ext>
                </a:extLst>
              </a:tr>
            </a:tbl>
          </a:graphicData>
        </a:graphic>
      </p:graphicFrame>
      <p:graphicFrame>
        <p:nvGraphicFramePr>
          <p:cNvPr id="3" name="Tabla 2">
            <a:extLst>
              <a:ext uri="{FF2B5EF4-FFF2-40B4-BE49-F238E27FC236}">
                <a16:creationId xmlns:a16="http://schemas.microsoft.com/office/drawing/2014/main" id="{67B24664-011A-153D-F765-67186E89E07B}"/>
              </a:ext>
            </a:extLst>
          </p:cNvPr>
          <p:cNvGraphicFramePr>
            <a:graphicFrameLocks noGrp="1"/>
          </p:cNvGraphicFramePr>
          <p:nvPr>
            <p:extLst>
              <p:ext uri="{D42A27DB-BD31-4B8C-83A1-F6EECF244321}">
                <p14:modId xmlns:p14="http://schemas.microsoft.com/office/powerpoint/2010/main" val="3699584875"/>
              </p:ext>
            </p:extLst>
          </p:nvPr>
        </p:nvGraphicFramePr>
        <p:xfrm>
          <a:off x="790035" y="1875353"/>
          <a:ext cx="5277929" cy="3753554"/>
        </p:xfrm>
        <a:graphic>
          <a:graphicData uri="http://schemas.openxmlformats.org/drawingml/2006/table">
            <a:tbl>
              <a:tblPr>
                <a:effectLst>
                  <a:outerShdw blurRad="63500" sx="102000" sy="102000" algn="ctr" rotWithShape="0">
                    <a:prstClr val="black">
                      <a:alpha val="40000"/>
                    </a:prstClr>
                  </a:outerShdw>
                </a:effectLst>
              </a:tblPr>
              <a:tblGrid>
                <a:gridCol w="1117144">
                  <a:extLst>
                    <a:ext uri="{9D8B030D-6E8A-4147-A177-3AD203B41FA5}">
                      <a16:colId xmlns:a16="http://schemas.microsoft.com/office/drawing/2014/main" val="3357749068"/>
                    </a:ext>
                  </a:extLst>
                </a:gridCol>
                <a:gridCol w="1052514">
                  <a:extLst>
                    <a:ext uri="{9D8B030D-6E8A-4147-A177-3AD203B41FA5}">
                      <a16:colId xmlns:a16="http://schemas.microsoft.com/office/drawing/2014/main" val="2174502709"/>
                    </a:ext>
                  </a:extLst>
                </a:gridCol>
                <a:gridCol w="1768685">
                  <a:extLst>
                    <a:ext uri="{9D8B030D-6E8A-4147-A177-3AD203B41FA5}">
                      <a16:colId xmlns:a16="http://schemas.microsoft.com/office/drawing/2014/main" val="3195432340"/>
                    </a:ext>
                  </a:extLst>
                </a:gridCol>
                <a:gridCol w="1339586">
                  <a:extLst>
                    <a:ext uri="{9D8B030D-6E8A-4147-A177-3AD203B41FA5}">
                      <a16:colId xmlns:a16="http://schemas.microsoft.com/office/drawing/2014/main" val="3488848159"/>
                    </a:ext>
                  </a:extLst>
                </a:gridCol>
              </a:tblGrid>
              <a:tr h="253742">
                <a:tc>
                  <a:txBody>
                    <a:bodyPr/>
                    <a:lstStyle/>
                    <a:p>
                      <a:pPr algn="ctr" fontAlgn="b"/>
                      <a:r>
                        <a:rPr lang="es-CO" sz="1100" b="1" i="0" u="none" strike="noStrike" dirty="0">
                          <a:solidFill>
                            <a:srgbClr val="000000"/>
                          </a:solidFill>
                          <a:effectLst/>
                          <a:latin typeface="Didact Gothic" panose="00000500000000000000" pitchFamily="2" charset="0"/>
                          <a:ea typeface="Mark" panose="02000500000000000000" pitchFamily="2" charset="0"/>
                        </a:rPr>
                        <a:t>FECHA</a:t>
                      </a:r>
                    </a:p>
                  </a:txBody>
                  <a:tcPr marL="2603" marR="2603" marT="2603" marB="0" anchor="ctr">
                    <a:solidFill>
                      <a:srgbClr val="F5E0B5"/>
                    </a:solidFill>
                  </a:tcPr>
                </a:tc>
                <a:tc>
                  <a:txBody>
                    <a:bodyPr/>
                    <a:lstStyle/>
                    <a:p>
                      <a:pPr algn="ctr" fontAlgn="b"/>
                      <a:r>
                        <a:rPr lang="es-CO" sz="1100" b="1" u="none" strike="noStrike" dirty="0">
                          <a:effectLst/>
                          <a:latin typeface="Didact Gothic" panose="00000500000000000000" pitchFamily="2" charset="0"/>
                          <a:ea typeface="Mark" panose="02000500000000000000" pitchFamily="2" charset="0"/>
                        </a:rPr>
                        <a:t>MUNICIPIO</a:t>
                      </a:r>
                      <a:endParaRPr lang="es-CO" sz="1100" b="1" i="0" u="none" strike="noStrike" dirty="0">
                        <a:solidFill>
                          <a:srgbClr val="000000"/>
                        </a:solidFill>
                        <a:effectLst/>
                        <a:latin typeface="Didact Gothic" panose="00000500000000000000" pitchFamily="2" charset="0"/>
                        <a:ea typeface="Mark" panose="02000500000000000000" pitchFamily="2" charset="0"/>
                      </a:endParaRPr>
                    </a:p>
                  </a:txBody>
                  <a:tcPr marL="2603" marR="2603" marT="2603" marB="0" anchor="ctr">
                    <a:solidFill>
                      <a:srgbClr val="F5E0B5"/>
                    </a:solidFill>
                  </a:tcPr>
                </a:tc>
                <a:tc>
                  <a:txBody>
                    <a:bodyPr/>
                    <a:lstStyle/>
                    <a:p>
                      <a:pPr algn="ctr" fontAlgn="b"/>
                      <a:r>
                        <a:rPr lang="es-CO" sz="1100" b="1" u="none" strike="noStrike" dirty="0">
                          <a:effectLst/>
                          <a:latin typeface="Didact Gothic" panose="00000500000000000000" pitchFamily="2" charset="0"/>
                          <a:ea typeface="Mark" panose="02000500000000000000" pitchFamily="2" charset="0"/>
                        </a:rPr>
                        <a:t>SECTOR</a:t>
                      </a:r>
                      <a:endParaRPr lang="es-CO" sz="1100" b="1" i="0" u="none" strike="noStrike" dirty="0">
                        <a:solidFill>
                          <a:srgbClr val="000000"/>
                        </a:solidFill>
                        <a:effectLst/>
                        <a:latin typeface="Didact Gothic" panose="00000500000000000000" pitchFamily="2" charset="0"/>
                        <a:ea typeface="Mark" panose="02000500000000000000" pitchFamily="2" charset="0"/>
                      </a:endParaRPr>
                    </a:p>
                  </a:txBody>
                  <a:tcPr marL="2603" marR="2603" marT="2603" marB="0" anchor="ctr">
                    <a:solidFill>
                      <a:srgbClr val="F5E0B5"/>
                    </a:solidFill>
                  </a:tcPr>
                </a:tc>
                <a:tc>
                  <a:txBody>
                    <a:bodyPr/>
                    <a:lstStyle/>
                    <a:p>
                      <a:pPr algn="ctr" fontAlgn="b"/>
                      <a:r>
                        <a:rPr lang="es-CO" sz="1100" b="1" u="none" strike="noStrike" dirty="0">
                          <a:effectLst/>
                          <a:latin typeface="Didact Gothic" panose="00000500000000000000" pitchFamily="2" charset="0"/>
                          <a:ea typeface="Mark" panose="02000500000000000000" pitchFamily="2" charset="0"/>
                        </a:rPr>
                        <a:t>HORA</a:t>
                      </a:r>
                      <a:endParaRPr lang="es-CO" sz="1100" b="1" i="0" u="none" strike="noStrike" dirty="0">
                        <a:solidFill>
                          <a:srgbClr val="000000"/>
                        </a:solidFill>
                        <a:effectLst/>
                        <a:latin typeface="Didact Gothic" panose="00000500000000000000" pitchFamily="2" charset="0"/>
                        <a:ea typeface="Mark" panose="02000500000000000000" pitchFamily="2" charset="0"/>
                      </a:endParaRPr>
                    </a:p>
                  </a:txBody>
                  <a:tcPr marL="2603" marR="2603" marT="2603" marB="0" anchor="ctr">
                    <a:solidFill>
                      <a:srgbClr val="F5E0B5"/>
                    </a:solidFill>
                  </a:tcPr>
                </a:tc>
                <a:extLst>
                  <a:ext uri="{0D108BD9-81ED-4DB2-BD59-A6C34878D82A}">
                    <a16:rowId xmlns:a16="http://schemas.microsoft.com/office/drawing/2014/main" val="113765655"/>
                  </a:ext>
                </a:extLst>
              </a:tr>
              <a:tr h="509188">
                <a:tc rowSpan="8">
                  <a:txBody>
                    <a:bodyPr/>
                    <a:lstStyle/>
                    <a:p>
                      <a:pPr algn="ctr" fontAlgn="ctr"/>
                      <a:r>
                        <a:rPr lang="es-CO" sz="1100" b="0" i="0" u="none" strike="noStrike" baseline="0" dirty="0">
                          <a:solidFill>
                            <a:srgbClr val="000000"/>
                          </a:solidFill>
                          <a:effectLst/>
                          <a:latin typeface="Didact Gothic" panose="00000500000000000000" pitchFamily="2" charset="0"/>
                          <a:ea typeface="Mark" panose="02000500000000000000" pitchFamily="2" charset="0"/>
                        </a:rPr>
                        <a:t>MARTES  06 DE FEBRERO </a:t>
                      </a:r>
                      <a:endParaRPr lang="es-CO" sz="1100" b="0" i="0" u="none" strike="noStrike" dirty="0">
                        <a:solidFill>
                          <a:srgbClr val="000000"/>
                        </a:solidFill>
                        <a:effectLst/>
                        <a:latin typeface="Didact Gothic" panose="00000500000000000000" pitchFamily="2" charset="0"/>
                        <a:ea typeface="Mark" panose="02000500000000000000" pitchFamily="2" charset="0"/>
                      </a:endParaRPr>
                    </a:p>
                  </a:txBody>
                  <a:tcPr marL="6350" marR="6350" marT="6350" marB="0" anchor="ctr">
                    <a:solidFill>
                      <a:srgbClr val="FAEFDA"/>
                    </a:solidFill>
                  </a:tcPr>
                </a:tc>
                <a:tc>
                  <a:txBody>
                    <a:bodyPr/>
                    <a:lstStyle/>
                    <a:p>
                      <a:pPr algn="ctr" fontAlgn="b"/>
                      <a:r>
                        <a:rPr lang="es-CO" sz="1100" b="0" i="0" u="none" strike="noStrike" dirty="0">
                          <a:solidFill>
                            <a:srgbClr val="000000"/>
                          </a:solidFill>
                          <a:effectLst/>
                          <a:latin typeface="Didact Gothic" panose="00000500000000000000" pitchFamily="2" charset="0"/>
                        </a:rPr>
                        <a:t>Tunja </a:t>
                      </a:r>
                    </a:p>
                  </a:txBody>
                  <a:tcPr marL="9525" marR="9525" marT="9525" marB="0" anchor="ctr">
                    <a:solidFill>
                      <a:srgbClr val="FAEFDA"/>
                    </a:solidFill>
                  </a:tcPr>
                </a:tc>
                <a:tc>
                  <a:txBody>
                    <a:bodyPr/>
                    <a:lstStyle/>
                    <a:p>
                      <a:pPr algn="ctr" fontAlgn="b"/>
                      <a:r>
                        <a:rPr lang="es-ES" sz="1100" b="0" i="0" u="none" strike="noStrike" dirty="0">
                          <a:solidFill>
                            <a:srgbClr val="000000"/>
                          </a:solidFill>
                          <a:effectLst/>
                          <a:latin typeface="Didact Gothic" panose="00000500000000000000" pitchFamily="2" charset="0"/>
                        </a:rPr>
                        <a:t>Veredas Puente Boyacá La Hoya Tierra Negra</a:t>
                      </a:r>
                      <a:endParaRPr lang="es-CO" sz="1100" b="0" i="0" u="none" strike="noStrike" dirty="0">
                        <a:solidFill>
                          <a:srgbClr val="000000"/>
                        </a:solidFill>
                        <a:effectLst/>
                        <a:latin typeface="Didact Gothic" panose="00000500000000000000" pitchFamily="2" charset="0"/>
                      </a:endParaRPr>
                    </a:p>
                  </a:txBody>
                  <a:tcPr marL="6350" marR="6350" marT="6350" marB="0" anchor="ctr">
                    <a:solidFill>
                      <a:srgbClr val="FAEFDA"/>
                    </a:solidFill>
                  </a:tcPr>
                </a:tc>
                <a:tc>
                  <a:txBody>
                    <a:bodyPr/>
                    <a:lstStyle/>
                    <a:p>
                      <a:pPr algn="ctr" fontAlgn="b"/>
                      <a:r>
                        <a:rPr lang="en-US" sz="1100" b="0" i="0" u="none" strike="noStrike" dirty="0">
                          <a:solidFill>
                            <a:srgbClr val="000000"/>
                          </a:solidFill>
                          <a:effectLst/>
                          <a:latin typeface="Didact Gothic" panose="00000500000000000000" pitchFamily="2" charset="0"/>
                        </a:rPr>
                        <a:t>8:00 a.m. a 10:00 a.m.</a:t>
                      </a:r>
                    </a:p>
                  </a:txBody>
                  <a:tcPr marL="6350" marR="6350" marT="6350" marB="0" anchor="ctr">
                    <a:solidFill>
                      <a:srgbClr val="FAEFDA"/>
                    </a:solidFill>
                  </a:tcPr>
                </a:tc>
                <a:extLst>
                  <a:ext uri="{0D108BD9-81ED-4DB2-BD59-A6C34878D82A}">
                    <a16:rowId xmlns:a16="http://schemas.microsoft.com/office/drawing/2014/main" val="2160551999"/>
                  </a:ext>
                </a:extLst>
              </a:tr>
              <a:tr h="259326">
                <a:tc vMerge="1">
                  <a:txBody>
                    <a:bodyPr/>
                    <a:lstStyle/>
                    <a:p>
                      <a:pPr algn="ctr" fontAlgn="ctr"/>
                      <a:endParaRPr lang="es-CO" sz="1100" b="0" i="0" u="none" strike="noStrike" dirty="0">
                        <a:solidFill>
                          <a:srgbClr val="000000"/>
                        </a:solidFill>
                        <a:effectLst/>
                        <a:latin typeface="Didact Gothic" panose="00000500000000000000" pitchFamily="2" charset="0"/>
                        <a:ea typeface="Mark" panose="02000500000000000000" pitchFamily="2" charset="0"/>
                      </a:endParaRPr>
                    </a:p>
                  </a:txBody>
                  <a:tcPr marL="6350" marR="6350" marT="6350" marB="0" anchor="ctr">
                    <a:solidFill>
                      <a:srgbClr val="FAEFDA"/>
                    </a:solidFill>
                  </a:tcPr>
                </a:tc>
                <a:tc>
                  <a:txBody>
                    <a:bodyPr/>
                    <a:lstStyle/>
                    <a:p>
                      <a:pPr algn="ctr" fontAlgn="b"/>
                      <a:r>
                        <a:rPr lang="es-CO" sz="1100" b="0" i="0" u="none" strike="noStrike" dirty="0">
                          <a:solidFill>
                            <a:srgbClr val="000000"/>
                          </a:solidFill>
                          <a:effectLst/>
                          <a:latin typeface="Didact Gothic" panose="00000500000000000000" pitchFamily="2" charset="0"/>
                        </a:rPr>
                        <a:t>Maripí  </a:t>
                      </a:r>
                    </a:p>
                  </a:txBody>
                  <a:tcPr marL="6350" marR="6350" marT="6350" marB="0" anchor="ctr">
                    <a:solidFill>
                      <a:srgbClr val="FAEFDA"/>
                    </a:solidFill>
                  </a:tcPr>
                </a:tc>
                <a:tc>
                  <a:txBody>
                    <a:bodyPr/>
                    <a:lstStyle/>
                    <a:p>
                      <a:pPr algn="ctr" fontAlgn="b"/>
                      <a:r>
                        <a:rPr lang="es-ES" sz="1100" b="0" i="0" u="none" strike="noStrike" dirty="0">
                          <a:solidFill>
                            <a:srgbClr val="000000"/>
                          </a:solidFill>
                          <a:effectLst/>
                          <a:latin typeface="Didact Gothic" panose="00000500000000000000" pitchFamily="2" charset="0"/>
                        </a:rPr>
                        <a:t>Veredas Chaparral Guamal</a:t>
                      </a:r>
                    </a:p>
                  </a:txBody>
                  <a:tcPr marL="6350" marR="6350" marT="6350" marB="0" anchor="ctr">
                    <a:solidFill>
                      <a:srgbClr val="FAEFDA"/>
                    </a:solidFill>
                  </a:tcPr>
                </a:tc>
                <a:tc>
                  <a:txBody>
                    <a:bodyPr/>
                    <a:lstStyle/>
                    <a:p>
                      <a:pPr algn="ctr" fontAlgn="b"/>
                      <a:r>
                        <a:rPr lang="en-US" sz="1100" b="0" i="0" u="none" strike="noStrike" dirty="0">
                          <a:solidFill>
                            <a:srgbClr val="000000"/>
                          </a:solidFill>
                          <a:effectLst/>
                          <a:latin typeface="Didact Gothic" panose="00000500000000000000" pitchFamily="2" charset="0"/>
                        </a:rPr>
                        <a:t> 8:00 a.m. a 5:00 p.m.</a:t>
                      </a:r>
                    </a:p>
                  </a:txBody>
                  <a:tcPr marL="6350" marR="6350" marT="6350" marB="0" anchor="ctr">
                    <a:solidFill>
                      <a:srgbClr val="FAEFDA"/>
                    </a:solidFill>
                  </a:tcPr>
                </a:tc>
                <a:extLst>
                  <a:ext uri="{0D108BD9-81ED-4DB2-BD59-A6C34878D82A}">
                    <a16:rowId xmlns:a16="http://schemas.microsoft.com/office/drawing/2014/main" val="147631127"/>
                  </a:ext>
                </a:extLst>
              </a:tr>
              <a:tr h="509188">
                <a:tc vMerge="1">
                  <a:txBody>
                    <a:bodyPr/>
                    <a:lstStyle/>
                    <a:p>
                      <a:pPr algn="ctr" fontAlgn="ctr"/>
                      <a:endParaRPr lang="es-CO" sz="1100" b="0" i="0" u="none" strike="noStrike" dirty="0">
                        <a:solidFill>
                          <a:srgbClr val="000000"/>
                        </a:solidFill>
                        <a:effectLst/>
                        <a:latin typeface="Didact Gothic" panose="00000500000000000000" pitchFamily="2" charset="0"/>
                        <a:ea typeface="Mark" panose="02000500000000000000" pitchFamily="2" charset="0"/>
                      </a:endParaRPr>
                    </a:p>
                  </a:txBody>
                  <a:tcPr marL="6350" marR="6350" marT="6350" marB="0" anchor="ctr">
                    <a:solidFill>
                      <a:srgbClr val="FAEFDA"/>
                    </a:solidFill>
                  </a:tcPr>
                </a:tc>
                <a:tc>
                  <a:txBody>
                    <a:bodyPr/>
                    <a:lstStyle/>
                    <a:p>
                      <a:pPr algn="ctr" fontAlgn="b"/>
                      <a:r>
                        <a:rPr lang="es-CO" sz="1100" b="0" i="0" u="none" strike="noStrike" dirty="0">
                          <a:solidFill>
                            <a:srgbClr val="000000"/>
                          </a:solidFill>
                          <a:effectLst/>
                          <a:latin typeface="Didact Gothic" panose="00000500000000000000" pitchFamily="2" charset="0"/>
                        </a:rPr>
                        <a:t>San pablo de </a:t>
                      </a:r>
                      <a:r>
                        <a:rPr lang="es-CO" sz="1100" b="0" i="0" u="none" strike="noStrike" dirty="0" err="1">
                          <a:solidFill>
                            <a:srgbClr val="000000"/>
                          </a:solidFill>
                          <a:effectLst/>
                          <a:latin typeface="Didact Gothic" panose="00000500000000000000" pitchFamily="2" charset="0"/>
                        </a:rPr>
                        <a:t>Borbur</a:t>
                      </a:r>
                      <a:r>
                        <a:rPr lang="es-CO" sz="1100" b="0" i="0" u="none" strike="noStrike" dirty="0">
                          <a:solidFill>
                            <a:srgbClr val="000000"/>
                          </a:solidFill>
                          <a:effectLst/>
                          <a:latin typeface="Didact Gothic" panose="00000500000000000000" pitchFamily="2" charset="0"/>
                        </a:rPr>
                        <a:t> </a:t>
                      </a:r>
                    </a:p>
                  </a:txBody>
                  <a:tcPr marL="6350" marR="6350" marT="6350" marB="0" anchor="ctr">
                    <a:solidFill>
                      <a:srgbClr val="FAEFDA"/>
                    </a:solidFill>
                  </a:tcPr>
                </a:tc>
                <a:tc>
                  <a:txBody>
                    <a:bodyPr/>
                    <a:lstStyle/>
                    <a:p>
                      <a:pPr algn="ctr" fontAlgn="b"/>
                      <a:r>
                        <a:rPr lang="es-ES" sz="1100" b="0" i="0" u="none" strike="noStrike" dirty="0">
                          <a:solidFill>
                            <a:srgbClr val="000000"/>
                          </a:solidFill>
                          <a:effectLst/>
                          <a:latin typeface="Didact Gothic" panose="00000500000000000000" pitchFamily="2" charset="0"/>
                        </a:rPr>
                        <a:t>Sectores Urbano y Rural</a:t>
                      </a:r>
                    </a:p>
                  </a:txBody>
                  <a:tcPr marL="6350" marR="6350" marT="6350" marB="0" anchor="ctr">
                    <a:solidFill>
                      <a:srgbClr val="FAEFDA"/>
                    </a:solidFill>
                  </a:tcPr>
                </a:tc>
                <a:tc>
                  <a:txBody>
                    <a:bodyPr/>
                    <a:lstStyle/>
                    <a:p>
                      <a:pPr algn="ctr" fontAlgn="b"/>
                      <a:r>
                        <a:rPr lang="en-US" sz="1100" b="0" i="0" u="none" strike="noStrike" dirty="0">
                          <a:solidFill>
                            <a:srgbClr val="000000"/>
                          </a:solidFill>
                          <a:effectLst/>
                          <a:latin typeface="Didact Gothic" panose="00000500000000000000" pitchFamily="2" charset="0"/>
                        </a:rPr>
                        <a:t>8:00 a.m. a 5:00 p.m.</a:t>
                      </a:r>
                      <a:endParaRPr lang="es-CO" sz="1100" b="0" i="0" u="none" strike="noStrike" dirty="0">
                        <a:solidFill>
                          <a:srgbClr val="000000"/>
                        </a:solidFill>
                        <a:effectLst/>
                        <a:latin typeface="Didact Gothic" panose="00000500000000000000" pitchFamily="2" charset="0"/>
                      </a:endParaRPr>
                    </a:p>
                  </a:txBody>
                  <a:tcPr marL="6350" marR="6350" marT="6350" marB="0" anchor="ctr">
                    <a:solidFill>
                      <a:srgbClr val="FAEFDA"/>
                    </a:solidFill>
                  </a:tcPr>
                </a:tc>
                <a:extLst>
                  <a:ext uri="{0D108BD9-81ED-4DB2-BD59-A6C34878D82A}">
                    <a16:rowId xmlns:a16="http://schemas.microsoft.com/office/drawing/2014/main" val="2143876888"/>
                  </a:ext>
                </a:extLst>
              </a:tr>
              <a:tr h="259326">
                <a:tc vMerge="1">
                  <a:txBody>
                    <a:bodyPr/>
                    <a:lstStyle/>
                    <a:p>
                      <a:endParaRPr lang="es-CO"/>
                    </a:p>
                  </a:txBody>
                  <a:tcPr/>
                </a:tc>
                <a:tc>
                  <a:txBody>
                    <a:bodyPr/>
                    <a:lstStyle/>
                    <a:p>
                      <a:pPr algn="ctr" fontAlgn="b"/>
                      <a:r>
                        <a:rPr lang="es-CO" sz="1100" b="0" i="0" u="none" strike="noStrike" dirty="0">
                          <a:solidFill>
                            <a:srgbClr val="000000"/>
                          </a:solidFill>
                          <a:effectLst/>
                          <a:latin typeface="Didact Gothic" panose="00000500000000000000" pitchFamily="2" charset="0"/>
                        </a:rPr>
                        <a:t>Sutatenza </a:t>
                      </a:r>
                    </a:p>
                  </a:txBody>
                  <a:tcPr marL="6350" marR="6350" marT="6350" marB="0" anchor="ctr">
                    <a:solidFill>
                      <a:srgbClr val="FAEFDA"/>
                    </a:solidFill>
                  </a:tcPr>
                </a:tc>
                <a:tc>
                  <a:txBody>
                    <a:bodyPr/>
                    <a:lstStyle/>
                    <a:p>
                      <a:pPr algn="ctr" fontAlgn="b"/>
                      <a:r>
                        <a:rPr lang="en-US" sz="1100" b="0" i="0" u="none" strike="noStrike" dirty="0" err="1">
                          <a:solidFill>
                            <a:srgbClr val="000000"/>
                          </a:solidFill>
                          <a:effectLst/>
                          <a:latin typeface="Didact Gothic" panose="00000500000000000000" pitchFamily="2" charset="0"/>
                        </a:rPr>
                        <a:t>Vereda</a:t>
                      </a:r>
                      <a:r>
                        <a:rPr lang="en-US" sz="1100" b="0" i="0" u="none" strike="noStrike" dirty="0">
                          <a:solidFill>
                            <a:srgbClr val="000000"/>
                          </a:solidFill>
                          <a:effectLst/>
                          <a:latin typeface="Didact Gothic" panose="00000500000000000000" pitchFamily="2" charset="0"/>
                        </a:rPr>
                        <a:t> El </a:t>
                      </a:r>
                      <a:r>
                        <a:rPr lang="en-US" sz="1100" b="0" i="0" u="none" strike="noStrike" dirty="0" err="1">
                          <a:solidFill>
                            <a:srgbClr val="000000"/>
                          </a:solidFill>
                          <a:effectLst/>
                          <a:latin typeface="Didact Gothic" panose="00000500000000000000" pitchFamily="2" charset="0"/>
                        </a:rPr>
                        <a:t>Gaque</a:t>
                      </a:r>
                      <a:endParaRPr lang="es-CO" sz="1100" b="0" i="0" u="none" strike="noStrike" dirty="0">
                        <a:solidFill>
                          <a:srgbClr val="000000"/>
                        </a:solidFill>
                        <a:effectLst/>
                        <a:latin typeface="Didact Gothic" panose="00000500000000000000" pitchFamily="2" charset="0"/>
                      </a:endParaRPr>
                    </a:p>
                  </a:txBody>
                  <a:tcPr marL="6350" marR="6350" marT="6350" marB="0" anchor="ctr">
                    <a:solidFill>
                      <a:srgbClr val="FAEFDA"/>
                    </a:solidFill>
                  </a:tcPr>
                </a:tc>
                <a:tc>
                  <a:txBody>
                    <a:bodyPr/>
                    <a:lstStyle/>
                    <a:p>
                      <a:pPr algn="ctr" fontAlgn="b"/>
                      <a:r>
                        <a:rPr lang="en-US" sz="1100" b="0" i="0" u="none" strike="noStrike" dirty="0">
                          <a:solidFill>
                            <a:srgbClr val="000000"/>
                          </a:solidFill>
                          <a:effectLst/>
                          <a:latin typeface="Didact Gothic" panose="00000500000000000000" pitchFamily="2" charset="0"/>
                        </a:rPr>
                        <a:t> 7:30 a.m. a 5:30 p.m.</a:t>
                      </a:r>
                      <a:endParaRPr lang="es-CO" sz="1100" b="0" i="0" u="none" strike="noStrike" dirty="0">
                        <a:solidFill>
                          <a:srgbClr val="000000"/>
                        </a:solidFill>
                        <a:effectLst/>
                        <a:latin typeface="Didact Gothic" panose="00000500000000000000" pitchFamily="2" charset="0"/>
                      </a:endParaRPr>
                    </a:p>
                  </a:txBody>
                  <a:tcPr marL="6350" marR="6350" marT="6350" marB="0" anchor="ctr">
                    <a:solidFill>
                      <a:srgbClr val="FAEFDA"/>
                    </a:solidFill>
                  </a:tcPr>
                </a:tc>
                <a:extLst>
                  <a:ext uri="{0D108BD9-81ED-4DB2-BD59-A6C34878D82A}">
                    <a16:rowId xmlns:a16="http://schemas.microsoft.com/office/drawing/2014/main" val="1138496753"/>
                  </a:ext>
                </a:extLst>
              </a:tr>
              <a:tr h="509188">
                <a:tc vMerge="1">
                  <a:txBody>
                    <a:bodyPr/>
                    <a:lstStyle/>
                    <a:p>
                      <a:endParaRPr lang="es-CO"/>
                    </a:p>
                  </a:txBody>
                  <a:tcPr/>
                </a:tc>
                <a:tc>
                  <a:txBody>
                    <a:bodyPr/>
                    <a:lstStyle/>
                    <a:p>
                      <a:pPr algn="ctr" fontAlgn="b"/>
                      <a:r>
                        <a:rPr lang="es-CO" sz="1100" b="0" i="0" u="none" strike="noStrike" dirty="0" err="1">
                          <a:solidFill>
                            <a:srgbClr val="000000"/>
                          </a:solidFill>
                          <a:effectLst/>
                          <a:latin typeface="Didact Gothic" panose="00000500000000000000" pitchFamily="2" charset="0"/>
                        </a:rPr>
                        <a:t>Macanal</a:t>
                      </a:r>
                      <a:r>
                        <a:rPr lang="es-CO" sz="1100" b="0" i="0" u="none" strike="noStrike" dirty="0">
                          <a:solidFill>
                            <a:srgbClr val="000000"/>
                          </a:solidFill>
                          <a:effectLst/>
                          <a:latin typeface="Didact Gothic" panose="00000500000000000000" pitchFamily="2" charset="0"/>
                        </a:rPr>
                        <a:t> </a:t>
                      </a:r>
                    </a:p>
                  </a:txBody>
                  <a:tcPr marL="6350" marR="6350" marT="6350" marB="0" anchor="ctr">
                    <a:solidFill>
                      <a:srgbClr val="FAEFDA"/>
                    </a:solidFill>
                  </a:tcPr>
                </a:tc>
                <a:tc>
                  <a:txBody>
                    <a:bodyPr/>
                    <a:lstStyle/>
                    <a:p>
                      <a:pPr algn="ctr" fontAlgn="b"/>
                      <a:r>
                        <a:rPr lang="es-CO" sz="1100" b="0" i="0" u="none" strike="noStrike" dirty="0">
                          <a:solidFill>
                            <a:srgbClr val="000000"/>
                          </a:solidFill>
                          <a:effectLst/>
                          <a:latin typeface="Didact Gothic" panose="00000500000000000000" pitchFamily="2" charset="0"/>
                        </a:rPr>
                        <a:t>Veredas La Mesa Centro </a:t>
                      </a:r>
                      <a:r>
                        <a:rPr lang="es-CO" sz="1100" b="0" i="0" u="none" strike="noStrike" dirty="0" err="1">
                          <a:solidFill>
                            <a:srgbClr val="000000"/>
                          </a:solidFill>
                          <a:effectLst/>
                          <a:latin typeface="Didact Gothic" panose="00000500000000000000" pitchFamily="2" charset="0"/>
                        </a:rPr>
                        <a:t>Pertiguiz</a:t>
                      </a:r>
                      <a:r>
                        <a:rPr lang="es-CO" sz="1100" b="0" i="0" u="none" strike="noStrike" dirty="0">
                          <a:solidFill>
                            <a:srgbClr val="000000"/>
                          </a:solidFill>
                          <a:effectLst/>
                          <a:latin typeface="Didact Gothic" panose="00000500000000000000" pitchFamily="2" charset="0"/>
                        </a:rPr>
                        <a:t> </a:t>
                      </a:r>
                      <a:r>
                        <a:rPr lang="es-CO" sz="1100" b="0" i="0" u="none" strike="noStrike" dirty="0" err="1">
                          <a:solidFill>
                            <a:srgbClr val="000000"/>
                          </a:solidFill>
                          <a:effectLst/>
                          <a:latin typeface="Didact Gothic" panose="00000500000000000000" pitchFamily="2" charset="0"/>
                        </a:rPr>
                        <a:t>Tibacota</a:t>
                      </a:r>
                      <a:endParaRPr lang="es-CO" sz="1100" b="0" i="0" u="none" strike="noStrike" dirty="0">
                        <a:solidFill>
                          <a:srgbClr val="000000"/>
                        </a:solidFill>
                        <a:effectLst/>
                        <a:latin typeface="Didact Gothic" panose="00000500000000000000" pitchFamily="2" charset="0"/>
                      </a:endParaRPr>
                    </a:p>
                  </a:txBody>
                  <a:tcPr marL="6350" marR="6350" marT="6350" marB="0" anchor="ctr">
                    <a:solidFill>
                      <a:srgbClr val="FAEFDA"/>
                    </a:solidFill>
                  </a:tcPr>
                </a:tc>
                <a:tc>
                  <a:txBody>
                    <a:bodyPr/>
                    <a:lstStyle/>
                    <a:p>
                      <a:pPr algn="ctr" fontAlgn="b"/>
                      <a:r>
                        <a:rPr lang="en-US" sz="1100" b="0" i="0" u="none" strike="noStrike" dirty="0">
                          <a:solidFill>
                            <a:srgbClr val="000000"/>
                          </a:solidFill>
                          <a:effectLst/>
                          <a:latin typeface="Didact Gothic" panose="00000500000000000000" pitchFamily="2" charset="0"/>
                        </a:rPr>
                        <a:t>7:00 a.m. a 5:00 p.m.</a:t>
                      </a:r>
                      <a:endParaRPr lang="es-CO" sz="1100" b="0" i="0" u="none" strike="noStrike" dirty="0">
                        <a:solidFill>
                          <a:srgbClr val="000000"/>
                        </a:solidFill>
                        <a:effectLst/>
                        <a:latin typeface="Didact Gothic" panose="00000500000000000000" pitchFamily="2" charset="0"/>
                      </a:endParaRPr>
                    </a:p>
                  </a:txBody>
                  <a:tcPr marL="6350" marR="6350" marT="6350" marB="0" anchor="ctr">
                    <a:solidFill>
                      <a:srgbClr val="FAEFDA"/>
                    </a:solidFill>
                  </a:tcPr>
                </a:tc>
                <a:extLst>
                  <a:ext uri="{0D108BD9-81ED-4DB2-BD59-A6C34878D82A}">
                    <a16:rowId xmlns:a16="http://schemas.microsoft.com/office/drawing/2014/main" val="2527092708"/>
                  </a:ext>
                </a:extLst>
              </a:tr>
              <a:tr h="685082">
                <a:tc vMerge="1">
                  <a:txBody>
                    <a:bodyPr/>
                    <a:lstStyle/>
                    <a:p>
                      <a:endParaRPr lang="es-CO"/>
                    </a:p>
                  </a:txBody>
                  <a:tcPr/>
                </a:tc>
                <a:tc>
                  <a:txBody>
                    <a:bodyPr/>
                    <a:lstStyle/>
                    <a:p>
                      <a:pPr algn="ctr" fontAlgn="b"/>
                      <a:r>
                        <a:rPr lang="es-CO" sz="1100" b="0" i="0" u="none" strike="noStrike" dirty="0">
                          <a:solidFill>
                            <a:srgbClr val="000000"/>
                          </a:solidFill>
                          <a:effectLst/>
                          <a:latin typeface="Didact Gothic" panose="00000500000000000000" pitchFamily="2" charset="0"/>
                        </a:rPr>
                        <a:t>Garagoa </a:t>
                      </a:r>
                    </a:p>
                  </a:txBody>
                  <a:tcPr marL="6350" marR="6350" marT="6350" marB="0" anchor="ctr">
                    <a:solidFill>
                      <a:srgbClr val="FAEFDA"/>
                    </a:solidFill>
                  </a:tcPr>
                </a:tc>
                <a:tc>
                  <a:txBody>
                    <a:bodyPr/>
                    <a:lstStyle/>
                    <a:p>
                      <a:pPr algn="ctr" fontAlgn="b"/>
                      <a:r>
                        <a:rPr lang="es-CO" sz="1100" b="0" i="0" u="none" strike="noStrike" dirty="0">
                          <a:solidFill>
                            <a:srgbClr val="000000"/>
                          </a:solidFill>
                          <a:effectLst/>
                          <a:latin typeface="Didact Gothic" panose="00000500000000000000" pitchFamily="2" charset="0"/>
                        </a:rPr>
                        <a:t>Veredas Bancos de Paramo </a:t>
                      </a:r>
                      <a:r>
                        <a:rPr lang="es-CO" sz="1100" b="0" i="0" u="none" strike="noStrike" dirty="0" err="1">
                          <a:solidFill>
                            <a:srgbClr val="000000"/>
                          </a:solidFill>
                          <a:effectLst/>
                          <a:latin typeface="Didact Gothic" panose="00000500000000000000" pitchFamily="2" charset="0"/>
                        </a:rPr>
                        <a:t>Bojaca</a:t>
                      </a:r>
                      <a:r>
                        <a:rPr lang="es-CO" sz="1100" b="0" i="0" u="none" strike="noStrike" dirty="0">
                          <a:solidFill>
                            <a:srgbClr val="000000"/>
                          </a:solidFill>
                          <a:effectLst/>
                          <a:latin typeface="Didact Gothic" panose="00000500000000000000" pitchFamily="2" charset="0"/>
                        </a:rPr>
                        <a:t> Bancos de Arada </a:t>
                      </a:r>
                      <a:r>
                        <a:rPr lang="es-CO" sz="1100" b="0" i="0" u="none" strike="noStrike" dirty="0" err="1">
                          <a:solidFill>
                            <a:srgbClr val="000000"/>
                          </a:solidFill>
                          <a:effectLst/>
                          <a:latin typeface="Didact Gothic" panose="00000500000000000000" pitchFamily="2" charset="0"/>
                        </a:rPr>
                        <a:t>Pertiguiz</a:t>
                      </a:r>
                      <a:endParaRPr lang="es-CO" sz="1100" b="0" i="0" u="none" strike="noStrike" dirty="0">
                        <a:solidFill>
                          <a:srgbClr val="000000"/>
                        </a:solidFill>
                        <a:effectLst/>
                        <a:latin typeface="Didact Gothic" panose="00000500000000000000" pitchFamily="2" charset="0"/>
                      </a:endParaRPr>
                    </a:p>
                  </a:txBody>
                  <a:tcPr marL="6350" marR="6350" marT="6350" marB="0" anchor="ctr">
                    <a:solidFill>
                      <a:srgbClr val="FAEFDA"/>
                    </a:solidFill>
                  </a:tcPr>
                </a:tc>
                <a:tc>
                  <a:txBody>
                    <a:bodyPr/>
                    <a:lstStyle/>
                    <a:p>
                      <a:pPr algn="ctr" fontAlgn="b"/>
                      <a:r>
                        <a:rPr lang="en-US" sz="1100" b="0" i="0" u="none" strike="noStrike" dirty="0">
                          <a:solidFill>
                            <a:srgbClr val="000000"/>
                          </a:solidFill>
                          <a:effectLst/>
                          <a:latin typeface="Didact Gothic" panose="00000500000000000000" pitchFamily="2" charset="0"/>
                        </a:rPr>
                        <a:t>7:00 a.m. a 5:00 p.m.</a:t>
                      </a:r>
                      <a:endParaRPr lang="es-CO" sz="1100" b="0" i="0" u="none" strike="noStrike" dirty="0">
                        <a:solidFill>
                          <a:srgbClr val="000000"/>
                        </a:solidFill>
                        <a:effectLst/>
                        <a:latin typeface="Didact Gothic" panose="00000500000000000000" pitchFamily="2" charset="0"/>
                      </a:endParaRPr>
                    </a:p>
                  </a:txBody>
                  <a:tcPr marL="6350" marR="6350" marT="6350" marB="0" anchor="ctr">
                    <a:solidFill>
                      <a:srgbClr val="FAEFDA"/>
                    </a:solidFill>
                  </a:tcPr>
                </a:tc>
                <a:extLst>
                  <a:ext uri="{0D108BD9-81ED-4DB2-BD59-A6C34878D82A}">
                    <a16:rowId xmlns:a16="http://schemas.microsoft.com/office/drawing/2014/main" val="1726933186"/>
                  </a:ext>
                </a:extLst>
              </a:tr>
              <a:tr h="509188">
                <a:tc vMerge="1">
                  <a:txBody>
                    <a:bodyPr/>
                    <a:lstStyle/>
                    <a:p>
                      <a:endParaRPr lang="es-CO"/>
                    </a:p>
                  </a:txBody>
                  <a:tcPr/>
                </a:tc>
                <a:tc>
                  <a:txBody>
                    <a:bodyPr/>
                    <a:lstStyle/>
                    <a:p>
                      <a:pPr algn="ctr" fontAlgn="b"/>
                      <a:r>
                        <a:rPr lang="es-CO" sz="1100" b="0" i="0" u="none" strike="noStrike" dirty="0">
                          <a:solidFill>
                            <a:srgbClr val="000000"/>
                          </a:solidFill>
                          <a:effectLst/>
                          <a:latin typeface="Didact Gothic" panose="00000500000000000000" pitchFamily="2" charset="0"/>
                        </a:rPr>
                        <a:t>Guateque </a:t>
                      </a:r>
                    </a:p>
                  </a:txBody>
                  <a:tcPr marL="6350" marR="6350" marT="6350" marB="0" anchor="ctr">
                    <a:solidFill>
                      <a:srgbClr val="FAEFDA"/>
                    </a:solidFill>
                  </a:tcPr>
                </a:tc>
                <a:tc>
                  <a:txBody>
                    <a:bodyPr/>
                    <a:lstStyle/>
                    <a:p>
                      <a:pPr algn="ctr" fontAlgn="b"/>
                      <a:r>
                        <a:rPr lang="es-CO" sz="1100" b="0" i="0" u="none" strike="noStrike" dirty="0">
                          <a:solidFill>
                            <a:srgbClr val="000000"/>
                          </a:solidFill>
                          <a:effectLst/>
                          <a:latin typeface="Didact Gothic" panose="00000500000000000000" pitchFamily="2" charset="0"/>
                        </a:rPr>
                        <a:t>Veredas Llano Grande </a:t>
                      </a:r>
                      <a:r>
                        <a:rPr lang="es-CO" sz="1100" b="0" i="0" u="none" strike="noStrike" dirty="0" err="1">
                          <a:solidFill>
                            <a:srgbClr val="000000"/>
                          </a:solidFill>
                          <a:effectLst/>
                          <a:latin typeface="Didact Gothic" panose="00000500000000000000" pitchFamily="2" charset="0"/>
                        </a:rPr>
                        <a:t>Chinquica</a:t>
                      </a:r>
                      <a:r>
                        <a:rPr lang="es-CO" sz="1100" b="0" i="0" u="none" strike="noStrike" dirty="0">
                          <a:solidFill>
                            <a:srgbClr val="000000"/>
                          </a:solidFill>
                          <a:effectLst/>
                          <a:latin typeface="Didact Gothic" panose="00000500000000000000" pitchFamily="2" charset="0"/>
                        </a:rPr>
                        <a:t> </a:t>
                      </a:r>
                      <a:r>
                        <a:rPr lang="es-CO" sz="1100" b="0" i="0" u="none" strike="noStrike" dirty="0" err="1">
                          <a:solidFill>
                            <a:srgbClr val="000000"/>
                          </a:solidFill>
                          <a:effectLst/>
                          <a:latin typeface="Didact Gothic" panose="00000500000000000000" pitchFamily="2" charset="0"/>
                        </a:rPr>
                        <a:t>Suaitoque</a:t>
                      </a:r>
                      <a:endParaRPr lang="es-CO" sz="1100" b="0" i="0" u="none" strike="noStrike" dirty="0">
                        <a:solidFill>
                          <a:srgbClr val="000000"/>
                        </a:solidFill>
                        <a:effectLst/>
                        <a:latin typeface="Didact Gothic" panose="00000500000000000000" pitchFamily="2" charset="0"/>
                      </a:endParaRPr>
                    </a:p>
                  </a:txBody>
                  <a:tcPr marL="6350" marR="6350" marT="6350" marB="0" anchor="ctr">
                    <a:solidFill>
                      <a:srgbClr val="FAEFDA"/>
                    </a:solidFill>
                  </a:tcPr>
                </a:tc>
                <a:tc>
                  <a:txBody>
                    <a:bodyPr/>
                    <a:lstStyle/>
                    <a:p>
                      <a:pPr algn="ctr" fontAlgn="b"/>
                      <a:r>
                        <a:rPr lang="en-US" sz="1100" b="0" i="0" u="none" strike="noStrike" dirty="0">
                          <a:solidFill>
                            <a:srgbClr val="000000"/>
                          </a:solidFill>
                          <a:effectLst/>
                          <a:latin typeface="Didact Gothic" panose="00000500000000000000" pitchFamily="2" charset="0"/>
                        </a:rPr>
                        <a:t>7:30 a.m. a 5:30 p.m.</a:t>
                      </a:r>
                      <a:endParaRPr lang="es-CO" sz="1100" b="0" i="0" u="none" strike="noStrike" dirty="0">
                        <a:solidFill>
                          <a:srgbClr val="000000"/>
                        </a:solidFill>
                        <a:effectLst/>
                        <a:latin typeface="Didact Gothic" panose="00000500000000000000" pitchFamily="2" charset="0"/>
                      </a:endParaRPr>
                    </a:p>
                  </a:txBody>
                  <a:tcPr marL="6350" marR="6350" marT="6350" marB="0" anchor="ctr">
                    <a:solidFill>
                      <a:srgbClr val="FAEFDA"/>
                    </a:solidFill>
                  </a:tcPr>
                </a:tc>
                <a:extLst>
                  <a:ext uri="{0D108BD9-81ED-4DB2-BD59-A6C34878D82A}">
                    <a16:rowId xmlns:a16="http://schemas.microsoft.com/office/drawing/2014/main" val="1564265320"/>
                  </a:ext>
                </a:extLst>
              </a:tr>
              <a:tr h="259326">
                <a:tc vMerge="1">
                  <a:txBody>
                    <a:bodyPr/>
                    <a:lstStyle/>
                    <a:p>
                      <a:pPr algn="ctr" fontAlgn="ctr"/>
                      <a:endParaRPr lang="es-CO" sz="1100" b="0" i="0" u="none" strike="noStrike" dirty="0">
                        <a:solidFill>
                          <a:srgbClr val="000000"/>
                        </a:solidFill>
                        <a:effectLst/>
                        <a:latin typeface="Didact Gothic" panose="00000500000000000000" pitchFamily="2" charset="0"/>
                        <a:ea typeface="Mark" panose="02000500000000000000" pitchFamily="2" charset="0"/>
                      </a:endParaRPr>
                    </a:p>
                  </a:txBody>
                  <a:tcPr marL="6350" marR="6350" marT="6350" marB="0" anchor="ctr">
                    <a:solidFill>
                      <a:srgbClr val="FAEFDA"/>
                    </a:solidFill>
                  </a:tcPr>
                </a:tc>
                <a:tc>
                  <a:txBody>
                    <a:bodyPr/>
                    <a:lstStyle/>
                    <a:p>
                      <a:pPr algn="ctr" fontAlgn="b"/>
                      <a:r>
                        <a:rPr lang="es-CO" sz="1100" b="0" i="0" u="none" strike="noStrike" dirty="0">
                          <a:solidFill>
                            <a:srgbClr val="000000"/>
                          </a:solidFill>
                          <a:effectLst/>
                          <a:latin typeface="Didact Gothic" panose="00000500000000000000" pitchFamily="2" charset="0"/>
                        </a:rPr>
                        <a:t>Pauna </a:t>
                      </a:r>
                    </a:p>
                  </a:txBody>
                  <a:tcPr marL="6350" marR="6350" marT="6350" marB="0" anchor="ctr">
                    <a:solidFill>
                      <a:srgbClr val="FAEFDA"/>
                    </a:solidFill>
                  </a:tcPr>
                </a:tc>
                <a:tc>
                  <a:txBody>
                    <a:bodyPr/>
                    <a:lstStyle/>
                    <a:p>
                      <a:pPr algn="ctr" fontAlgn="b"/>
                      <a:r>
                        <a:rPr lang="es-CO" sz="1100" b="0" i="0" u="none" strike="noStrike" dirty="0">
                          <a:solidFill>
                            <a:srgbClr val="000000"/>
                          </a:solidFill>
                          <a:effectLst/>
                          <a:latin typeface="Didact Gothic" panose="00000500000000000000" pitchFamily="2" charset="0"/>
                        </a:rPr>
                        <a:t>Vereda Topo Grande</a:t>
                      </a:r>
                    </a:p>
                  </a:txBody>
                  <a:tcPr marL="6350" marR="6350" marT="6350" marB="0" anchor="ctr">
                    <a:solidFill>
                      <a:srgbClr val="FAEFDA"/>
                    </a:solidFill>
                  </a:tcPr>
                </a:tc>
                <a:tc>
                  <a:txBody>
                    <a:bodyPr/>
                    <a:lstStyle/>
                    <a:p>
                      <a:pPr algn="ctr" fontAlgn="b"/>
                      <a:r>
                        <a:rPr lang="en-US" sz="1100" b="0" i="0" u="none" strike="noStrike" dirty="0">
                          <a:solidFill>
                            <a:srgbClr val="000000"/>
                          </a:solidFill>
                          <a:effectLst/>
                          <a:latin typeface="Didact Gothic" panose="00000500000000000000" pitchFamily="2" charset="0"/>
                        </a:rPr>
                        <a:t>8:00 a.m. a 5:00 p.m.</a:t>
                      </a:r>
                      <a:endParaRPr lang="es-CO" sz="1100" b="0" i="0" u="none" strike="noStrike" dirty="0">
                        <a:solidFill>
                          <a:srgbClr val="000000"/>
                        </a:solidFill>
                        <a:effectLst/>
                        <a:latin typeface="Didact Gothic" panose="00000500000000000000" pitchFamily="2" charset="0"/>
                      </a:endParaRPr>
                    </a:p>
                  </a:txBody>
                  <a:tcPr marL="6350" marR="6350" marT="6350" marB="0" anchor="ctr">
                    <a:solidFill>
                      <a:srgbClr val="FAEFDA"/>
                    </a:solidFill>
                  </a:tcPr>
                </a:tc>
                <a:extLst>
                  <a:ext uri="{0D108BD9-81ED-4DB2-BD59-A6C34878D82A}">
                    <a16:rowId xmlns:a16="http://schemas.microsoft.com/office/drawing/2014/main" val="422283566"/>
                  </a:ext>
                </a:extLst>
              </a:tr>
            </a:tbl>
          </a:graphicData>
        </a:graphic>
      </p:graphicFrame>
    </p:spTree>
    <p:extLst>
      <p:ext uri="{BB962C8B-B14F-4D97-AF65-F5344CB8AC3E}">
        <p14:creationId xmlns:p14="http://schemas.microsoft.com/office/powerpoint/2010/main" val="2099607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83DFB-C4F6-BA76-C795-45F418D3AA5A}"/>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97234C9D-7AA7-D489-D1D6-28FC649A8422}"/>
              </a:ext>
            </a:extLst>
          </p:cNvPr>
          <p:cNvPicPr>
            <a:picLocks noChangeAspect="1"/>
          </p:cNvPicPr>
          <p:nvPr/>
        </p:nvPicPr>
        <p:blipFill>
          <a:blip r:embed="rId2"/>
          <a:stretch>
            <a:fillRect/>
          </a:stretch>
        </p:blipFill>
        <p:spPr>
          <a:xfrm>
            <a:off x="0" y="0"/>
            <a:ext cx="6858000" cy="9144000"/>
          </a:xfrm>
          <a:prstGeom prst="rect">
            <a:avLst/>
          </a:prstGeom>
        </p:spPr>
      </p:pic>
      <p:sp>
        <p:nvSpPr>
          <p:cNvPr id="5" name="CuadroTexto 4">
            <a:extLst>
              <a:ext uri="{FF2B5EF4-FFF2-40B4-BE49-F238E27FC236}">
                <a16:creationId xmlns:a16="http://schemas.microsoft.com/office/drawing/2014/main" id="{34FDF97D-AC9B-D943-A723-7703EC7F1939}"/>
              </a:ext>
            </a:extLst>
          </p:cNvPr>
          <p:cNvSpPr txBox="1"/>
          <p:nvPr/>
        </p:nvSpPr>
        <p:spPr>
          <a:xfrm>
            <a:off x="522957" y="1139252"/>
            <a:ext cx="3856537" cy="276999"/>
          </a:xfrm>
          <a:prstGeom prst="rect">
            <a:avLst/>
          </a:prstGeom>
          <a:noFill/>
        </p:spPr>
        <p:txBody>
          <a:bodyPr wrap="square">
            <a:spAutoFit/>
          </a:bodyPr>
          <a:lstStyle/>
          <a:p>
            <a:r>
              <a:rPr lang="es-ES" sz="1200" dirty="0">
                <a:latin typeface="Mark" panose="02000500000000000000" pitchFamily="2" charset="0"/>
                <a:ea typeface="Mark" panose="02000500000000000000" pitchFamily="2" charset="0"/>
                <a:cs typeface="Malgun Gothic Semilight" panose="020B0502040204020203" pitchFamily="34" charset="-128"/>
              </a:rPr>
              <a:t>Viernes 02 de febrero de 2024 | </a:t>
            </a:r>
            <a:r>
              <a:rPr lang="es-ES" sz="1200" b="1" dirty="0">
                <a:latin typeface="Mark" panose="02000500000000000000" pitchFamily="2" charset="0"/>
                <a:ea typeface="Mark" panose="02000500000000000000" pitchFamily="2" charset="0"/>
                <a:cs typeface="Malgun Gothic Semilight" panose="020B0502040204020203" pitchFamily="34" charset="-128"/>
              </a:rPr>
              <a:t>No. 1401</a:t>
            </a:r>
          </a:p>
        </p:txBody>
      </p:sp>
      <p:graphicFrame>
        <p:nvGraphicFramePr>
          <p:cNvPr id="7" name="Tabla 6">
            <a:extLst>
              <a:ext uri="{FF2B5EF4-FFF2-40B4-BE49-F238E27FC236}">
                <a16:creationId xmlns:a16="http://schemas.microsoft.com/office/drawing/2014/main" id="{0306E3CC-8009-B44F-B8BD-4D5C91C4AB1C}"/>
              </a:ext>
            </a:extLst>
          </p:cNvPr>
          <p:cNvGraphicFramePr>
            <a:graphicFrameLocks noGrp="1"/>
          </p:cNvGraphicFramePr>
          <p:nvPr>
            <p:extLst>
              <p:ext uri="{D42A27DB-BD31-4B8C-83A1-F6EECF244321}">
                <p14:modId xmlns:p14="http://schemas.microsoft.com/office/powerpoint/2010/main" val="1538500996"/>
              </p:ext>
            </p:extLst>
          </p:nvPr>
        </p:nvGraphicFramePr>
        <p:xfrm>
          <a:off x="790035" y="1853693"/>
          <a:ext cx="5277929" cy="3190181"/>
        </p:xfrm>
        <a:graphic>
          <a:graphicData uri="http://schemas.openxmlformats.org/drawingml/2006/table">
            <a:tbl>
              <a:tblPr>
                <a:effectLst>
                  <a:outerShdw blurRad="63500" sx="102000" sy="102000" algn="ctr" rotWithShape="0">
                    <a:prstClr val="black">
                      <a:alpha val="40000"/>
                    </a:prstClr>
                  </a:outerShdw>
                </a:effectLst>
              </a:tblPr>
              <a:tblGrid>
                <a:gridCol w="1117144">
                  <a:extLst>
                    <a:ext uri="{9D8B030D-6E8A-4147-A177-3AD203B41FA5}">
                      <a16:colId xmlns:a16="http://schemas.microsoft.com/office/drawing/2014/main" val="3357749068"/>
                    </a:ext>
                  </a:extLst>
                </a:gridCol>
                <a:gridCol w="1052514">
                  <a:extLst>
                    <a:ext uri="{9D8B030D-6E8A-4147-A177-3AD203B41FA5}">
                      <a16:colId xmlns:a16="http://schemas.microsoft.com/office/drawing/2014/main" val="2174502709"/>
                    </a:ext>
                  </a:extLst>
                </a:gridCol>
                <a:gridCol w="1768685">
                  <a:extLst>
                    <a:ext uri="{9D8B030D-6E8A-4147-A177-3AD203B41FA5}">
                      <a16:colId xmlns:a16="http://schemas.microsoft.com/office/drawing/2014/main" val="3195432340"/>
                    </a:ext>
                  </a:extLst>
                </a:gridCol>
                <a:gridCol w="1339586">
                  <a:extLst>
                    <a:ext uri="{9D8B030D-6E8A-4147-A177-3AD203B41FA5}">
                      <a16:colId xmlns:a16="http://schemas.microsoft.com/office/drawing/2014/main" val="3488848159"/>
                    </a:ext>
                  </a:extLst>
                </a:gridCol>
              </a:tblGrid>
              <a:tr h="157950">
                <a:tc>
                  <a:txBody>
                    <a:bodyPr/>
                    <a:lstStyle/>
                    <a:p>
                      <a:pPr algn="ctr" fontAlgn="b"/>
                      <a:r>
                        <a:rPr lang="es-CO" sz="1100" b="1" i="0" u="none" strike="noStrike" dirty="0">
                          <a:solidFill>
                            <a:srgbClr val="000000"/>
                          </a:solidFill>
                          <a:effectLst/>
                          <a:latin typeface="Didact Gothic" panose="00000500000000000000" pitchFamily="2" charset="0"/>
                          <a:ea typeface="Mark" panose="02000500000000000000" pitchFamily="2" charset="0"/>
                        </a:rPr>
                        <a:t>FECHA</a:t>
                      </a:r>
                    </a:p>
                  </a:txBody>
                  <a:tcPr marL="2603" marR="2603" marT="2603" marB="0" anchor="ctr">
                    <a:solidFill>
                      <a:srgbClr val="F5E0B5"/>
                    </a:solidFill>
                  </a:tcPr>
                </a:tc>
                <a:tc>
                  <a:txBody>
                    <a:bodyPr/>
                    <a:lstStyle/>
                    <a:p>
                      <a:pPr algn="ctr" fontAlgn="b"/>
                      <a:r>
                        <a:rPr lang="es-CO" sz="1100" b="1" u="none" strike="noStrike" dirty="0">
                          <a:effectLst/>
                          <a:latin typeface="Didact Gothic" panose="00000500000000000000" pitchFamily="2" charset="0"/>
                          <a:ea typeface="Mark" panose="02000500000000000000" pitchFamily="2" charset="0"/>
                        </a:rPr>
                        <a:t>MUNICIPIO</a:t>
                      </a:r>
                      <a:endParaRPr lang="es-CO" sz="1100" b="1" i="0" u="none" strike="noStrike" dirty="0">
                        <a:solidFill>
                          <a:srgbClr val="000000"/>
                        </a:solidFill>
                        <a:effectLst/>
                        <a:latin typeface="Didact Gothic" panose="00000500000000000000" pitchFamily="2" charset="0"/>
                        <a:ea typeface="Mark" panose="02000500000000000000" pitchFamily="2" charset="0"/>
                      </a:endParaRPr>
                    </a:p>
                  </a:txBody>
                  <a:tcPr marL="2603" marR="2603" marT="2603" marB="0" anchor="ctr">
                    <a:solidFill>
                      <a:srgbClr val="F5E0B5"/>
                    </a:solidFill>
                  </a:tcPr>
                </a:tc>
                <a:tc>
                  <a:txBody>
                    <a:bodyPr/>
                    <a:lstStyle/>
                    <a:p>
                      <a:pPr algn="ctr" fontAlgn="b"/>
                      <a:r>
                        <a:rPr lang="es-CO" sz="1100" b="1" u="none" strike="noStrike" dirty="0">
                          <a:effectLst/>
                          <a:latin typeface="Didact Gothic" panose="00000500000000000000" pitchFamily="2" charset="0"/>
                          <a:ea typeface="Mark" panose="02000500000000000000" pitchFamily="2" charset="0"/>
                        </a:rPr>
                        <a:t>SECTOR</a:t>
                      </a:r>
                      <a:endParaRPr lang="es-CO" sz="1100" b="1" i="0" u="none" strike="noStrike" dirty="0">
                        <a:solidFill>
                          <a:srgbClr val="000000"/>
                        </a:solidFill>
                        <a:effectLst/>
                        <a:latin typeface="Didact Gothic" panose="00000500000000000000" pitchFamily="2" charset="0"/>
                        <a:ea typeface="Mark" panose="02000500000000000000" pitchFamily="2" charset="0"/>
                      </a:endParaRPr>
                    </a:p>
                  </a:txBody>
                  <a:tcPr marL="2603" marR="2603" marT="2603" marB="0" anchor="ctr">
                    <a:solidFill>
                      <a:srgbClr val="F5E0B5"/>
                    </a:solidFill>
                  </a:tcPr>
                </a:tc>
                <a:tc>
                  <a:txBody>
                    <a:bodyPr/>
                    <a:lstStyle/>
                    <a:p>
                      <a:pPr algn="ctr" fontAlgn="b"/>
                      <a:r>
                        <a:rPr lang="es-CO" sz="1100" b="1" u="none" strike="noStrike" dirty="0">
                          <a:effectLst/>
                          <a:latin typeface="Didact Gothic" panose="00000500000000000000" pitchFamily="2" charset="0"/>
                          <a:ea typeface="Mark" panose="02000500000000000000" pitchFamily="2" charset="0"/>
                        </a:rPr>
                        <a:t>HORA</a:t>
                      </a:r>
                      <a:endParaRPr lang="es-CO" sz="1100" b="1" i="0" u="none" strike="noStrike" dirty="0">
                        <a:solidFill>
                          <a:srgbClr val="000000"/>
                        </a:solidFill>
                        <a:effectLst/>
                        <a:latin typeface="Didact Gothic" panose="00000500000000000000" pitchFamily="2" charset="0"/>
                        <a:ea typeface="Mark" panose="02000500000000000000" pitchFamily="2" charset="0"/>
                      </a:endParaRPr>
                    </a:p>
                  </a:txBody>
                  <a:tcPr marL="2603" marR="2603" marT="2603" marB="0" anchor="ctr">
                    <a:solidFill>
                      <a:srgbClr val="F5E0B5"/>
                    </a:solidFill>
                  </a:tcPr>
                </a:tc>
                <a:extLst>
                  <a:ext uri="{0D108BD9-81ED-4DB2-BD59-A6C34878D82A}">
                    <a16:rowId xmlns:a16="http://schemas.microsoft.com/office/drawing/2014/main" val="113765655"/>
                  </a:ext>
                </a:extLst>
              </a:tr>
              <a:tr h="323789">
                <a:tc rowSpan="6">
                  <a:txBody>
                    <a:bodyPr/>
                    <a:lstStyle/>
                    <a:p>
                      <a:pPr algn="ctr" fontAlgn="ctr"/>
                      <a:r>
                        <a:rPr lang="es-CO" sz="1100" b="0" i="0" u="none" strike="noStrike" baseline="0" dirty="0">
                          <a:solidFill>
                            <a:srgbClr val="000000"/>
                          </a:solidFill>
                          <a:effectLst/>
                          <a:latin typeface="Didact Gothic" panose="00000500000000000000" pitchFamily="2" charset="0"/>
                          <a:ea typeface="Mark" panose="02000500000000000000" pitchFamily="2" charset="0"/>
                        </a:rPr>
                        <a:t>JUEVES 08 DE </a:t>
                      </a:r>
                    </a:p>
                    <a:p>
                      <a:pPr algn="ctr" fontAlgn="ctr"/>
                      <a:r>
                        <a:rPr lang="es-CO" sz="1100" b="0" i="0" u="none" strike="noStrike" baseline="0" dirty="0">
                          <a:solidFill>
                            <a:srgbClr val="000000"/>
                          </a:solidFill>
                          <a:effectLst/>
                          <a:latin typeface="Didact Gothic" panose="00000500000000000000" pitchFamily="2" charset="0"/>
                          <a:ea typeface="Mark" panose="02000500000000000000" pitchFamily="2" charset="0"/>
                        </a:rPr>
                        <a:t>FEBRERO </a:t>
                      </a:r>
                      <a:endParaRPr lang="es-CO" sz="1100" b="0" i="0" u="none" strike="noStrike" dirty="0">
                        <a:solidFill>
                          <a:srgbClr val="000000"/>
                        </a:solidFill>
                        <a:effectLst/>
                        <a:latin typeface="Didact Gothic" panose="00000500000000000000" pitchFamily="2" charset="0"/>
                        <a:ea typeface="Mark" panose="02000500000000000000" pitchFamily="2" charset="0"/>
                      </a:endParaRPr>
                    </a:p>
                  </a:txBody>
                  <a:tcPr marL="6350" marR="6350" marT="6350" marB="0" anchor="ctr">
                    <a:solidFill>
                      <a:srgbClr val="FAEFDA"/>
                    </a:solidFill>
                  </a:tcPr>
                </a:tc>
                <a:tc>
                  <a:txBody>
                    <a:bodyPr/>
                    <a:lstStyle/>
                    <a:p>
                      <a:pPr algn="ctr" fontAlgn="b"/>
                      <a:r>
                        <a:rPr lang="es-CO" sz="1100" b="0" i="0" u="none" strike="noStrike" dirty="0">
                          <a:solidFill>
                            <a:srgbClr val="000000"/>
                          </a:solidFill>
                          <a:effectLst/>
                          <a:latin typeface="Didact Gothic" panose="00000500000000000000" pitchFamily="2" charset="0"/>
                        </a:rPr>
                        <a:t>Paipa </a:t>
                      </a:r>
                    </a:p>
                  </a:txBody>
                  <a:tcPr marL="9525" marR="9525" marT="9525" marB="0" anchor="ctr">
                    <a:solidFill>
                      <a:srgbClr val="FAEFDA"/>
                    </a:solidFill>
                  </a:tcPr>
                </a:tc>
                <a:tc>
                  <a:txBody>
                    <a:bodyPr/>
                    <a:lstStyle/>
                    <a:p>
                      <a:pPr algn="ctr" fontAlgn="b"/>
                      <a:r>
                        <a:rPr lang="es-ES" sz="1100" b="0" i="0" u="none" strike="noStrike" dirty="0">
                          <a:solidFill>
                            <a:srgbClr val="000000"/>
                          </a:solidFill>
                          <a:effectLst/>
                          <a:latin typeface="Didact Gothic" panose="00000500000000000000" pitchFamily="2" charset="0"/>
                        </a:rPr>
                        <a:t>Vereda </a:t>
                      </a:r>
                      <a:r>
                        <a:rPr lang="es-ES" sz="1100" b="0" i="0" u="none" strike="noStrike" dirty="0" err="1">
                          <a:solidFill>
                            <a:srgbClr val="000000"/>
                          </a:solidFill>
                          <a:effectLst/>
                          <a:latin typeface="Didact Gothic" panose="00000500000000000000" pitchFamily="2" charset="0"/>
                        </a:rPr>
                        <a:t>Toibita</a:t>
                      </a:r>
                      <a:endParaRPr lang="es-CO" sz="1100" b="0" i="0" u="none" strike="noStrike" dirty="0">
                        <a:solidFill>
                          <a:srgbClr val="000000"/>
                        </a:solidFill>
                        <a:effectLst/>
                        <a:latin typeface="Didact Gothic" panose="00000500000000000000" pitchFamily="2" charset="0"/>
                      </a:endParaRPr>
                    </a:p>
                  </a:txBody>
                  <a:tcPr marL="6350" marR="6350" marT="6350" marB="0" anchor="ctr">
                    <a:solidFill>
                      <a:srgbClr val="FAEFDA"/>
                    </a:solidFill>
                  </a:tcPr>
                </a:tc>
                <a:tc>
                  <a:txBody>
                    <a:bodyPr/>
                    <a:lstStyle/>
                    <a:p>
                      <a:pPr algn="ctr" fontAlgn="b"/>
                      <a:r>
                        <a:rPr lang="en-US" sz="1100" b="0" i="0" u="none" strike="noStrike" dirty="0">
                          <a:solidFill>
                            <a:srgbClr val="000000"/>
                          </a:solidFill>
                          <a:effectLst/>
                          <a:latin typeface="Didact Gothic" panose="00000500000000000000" pitchFamily="2" charset="0"/>
                        </a:rPr>
                        <a:t>8:30 a.m. a 5:00 p.m. </a:t>
                      </a:r>
                      <a:endParaRPr lang="es-CO" sz="1100" b="0" i="0" u="none" strike="noStrike" dirty="0">
                        <a:solidFill>
                          <a:srgbClr val="000000"/>
                        </a:solidFill>
                        <a:effectLst/>
                        <a:latin typeface="Didact Gothic" panose="00000500000000000000" pitchFamily="2" charset="0"/>
                      </a:endParaRPr>
                    </a:p>
                  </a:txBody>
                  <a:tcPr marL="6350" marR="6350" marT="6350" marB="0" anchor="ctr">
                    <a:solidFill>
                      <a:srgbClr val="FAEFDA"/>
                    </a:solidFill>
                  </a:tcPr>
                </a:tc>
                <a:extLst>
                  <a:ext uri="{0D108BD9-81ED-4DB2-BD59-A6C34878D82A}">
                    <a16:rowId xmlns:a16="http://schemas.microsoft.com/office/drawing/2014/main" val="2160551999"/>
                  </a:ext>
                </a:extLst>
              </a:tr>
              <a:tr h="1250171">
                <a:tc vMerge="1">
                  <a:txBody>
                    <a:bodyPr/>
                    <a:lstStyle/>
                    <a:p>
                      <a:pPr algn="ctr" fontAlgn="ctr"/>
                      <a:endParaRPr lang="es-CO" sz="1100" b="0" i="0" u="none" strike="noStrike" dirty="0">
                        <a:solidFill>
                          <a:srgbClr val="000000"/>
                        </a:solidFill>
                        <a:effectLst/>
                        <a:latin typeface="Didact Gothic" panose="00000500000000000000" pitchFamily="2" charset="0"/>
                        <a:ea typeface="Mark" panose="02000500000000000000" pitchFamily="2" charset="0"/>
                      </a:endParaRPr>
                    </a:p>
                  </a:txBody>
                  <a:tcPr marL="6350" marR="6350" marT="6350" marB="0" anchor="ctr">
                    <a:solidFill>
                      <a:srgbClr val="FAEFDA"/>
                    </a:solidFill>
                  </a:tcPr>
                </a:tc>
                <a:tc>
                  <a:txBody>
                    <a:bodyPr/>
                    <a:lstStyle/>
                    <a:p>
                      <a:pPr algn="ctr" fontAlgn="b"/>
                      <a:r>
                        <a:rPr lang="es-CO" sz="1100" b="0" i="0" u="none" strike="noStrike" dirty="0">
                          <a:solidFill>
                            <a:srgbClr val="000000"/>
                          </a:solidFill>
                          <a:effectLst/>
                          <a:latin typeface="Didact Gothic" panose="00000500000000000000" pitchFamily="2" charset="0"/>
                        </a:rPr>
                        <a:t>Puerto Boyacá </a:t>
                      </a:r>
                    </a:p>
                  </a:txBody>
                  <a:tcPr marL="9525" marR="9525" marT="9525" marB="0" anchor="ctr">
                    <a:solidFill>
                      <a:srgbClr val="FAEFDA"/>
                    </a:solidFill>
                  </a:tcPr>
                </a:tc>
                <a:tc>
                  <a:txBody>
                    <a:bodyPr/>
                    <a:lstStyle/>
                    <a:p>
                      <a:pPr algn="ctr" fontAlgn="b"/>
                      <a:r>
                        <a:rPr lang="es-ES" sz="1100" b="0" i="0" u="none" strike="noStrike" dirty="0">
                          <a:solidFill>
                            <a:srgbClr val="000000"/>
                          </a:solidFill>
                          <a:effectLst/>
                          <a:latin typeface="Didact Gothic" panose="00000500000000000000" pitchFamily="2" charset="0"/>
                        </a:rPr>
                        <a:t>Veredas Aguas Frías La Ceiba Pizarra Caño Negro Caño Rangel Cielo Roto </a:t>
                      </a:r>
                      <a:r>
                        <a:rPr lang="es-ES" sz="1100" b="0" i="0" u="none" strike="noStrike" dirty="0" err="1">
                          <a:solidFill>
                            <a:srgbClr val="000000"/>
                          </a:solidFill>
                          <a:effectLst/>
                          <a:latin typeface="Didact Gothic" panose="00000500000000000000" pitchFamily="2" charset="0"/>
                        </a:rPr>
                        <a:t>Okal</a:t>
                      </a:r>
                      <a:r>
                        <a:rPr lang="es-ES" sz="1100" b="0" i="0" u="none" strike="noStrike" dirty="0">
                          <a:solidFill>
                            <a:srgbClr val="000000"/>
                          </a:solidFill>
                          <a:effectLst/>
                          <a:latin typeface="Didact Gothic" panose="00000500000000000000" pitchFamily="2" charset="0"/>
                        </a:rPr>
                        <a:t> Oasis La Cristalina Marfil La Oscura Alto Bonito Las Mercedes La Fiebre Las Pavitas Puerto Romero </a:t>
                      </a:r>
                      <a:r>
                        <a:rPr lang="es-ES" sz="1100" b="0" i="0" u="none" strike="noStrike" dirty="0" err="1">
                          <a:solidFill>
                            <a:srgbClr val="000000"/>
                          </a:solidFill>
                          <a:effectLst/>
                          <a:latin typeface="Didact Gothic" panose="00000500000000000000" pitchFamily="2" charset="0"/>
                        </a:rPr>
                        <a:t>Cunchala</a:t>
                      </a:r>
                      <a:r>
                        <a:rPr lang="es-ES" sz="1100" b="0" i="0" u="none" strike="noStrike" dirty="0">
                          <a:solidFill>
                            <a:srgbClr val="000000"/>
                          </a:solidFill>
                          <a:effectLst/>
                          <a:latin typeface="Didact Gothic" panose="00000500000000000000" pitchFamily="2" charset="0"/>
                        </a:rPr>
                        <a:t> Solitario</a:t>
                      </a:r>
                      <a:endParaRPr lang="es-CO" sz="1100" b="0" i="0" u="none" strike="noStrike" dirty="0">
                        <a:solidFill>
                          <a:srgbClr val="000000"/>
                        </a:solidFill>
                        <a:effectLst/>
                        <a:latin typeface="Didact Gothic" panose="00000500000000000000" pitchFamily="2" charset="0"/>
                      </a:endParaRPr>
                    </a:p>
                  </a:txBody>
                  <a:tcPr marL="6350" marR="6350" marT="6350" marB="0" anchor="ctr">
                    <a:solidFill>
                      <a:srgbClr val="FAEFDA"/>
                    </a:solidFill>
                  </a:tcPr>
                </a:tc>
                <a:tc>
                  <a:txBody>
                    <a:bodyPr/>
                    <a:lstStyle/>
                    <a:p>
                      <a:pPr algn="ctr" fontAlgn="b"/>
                      <a:r>
                        <a:rPr lang="en-US" sz="1100" b="0" i="0" u="none" strike="noStrike" dirty="0">
                          <a:solidFill>
                            <a:srgbClr val="000000"/>
                          </a:solidFill>
                          <a:effectLst/>
                          <a:latin typeface="Didact Gothic" panose="00000500000000000000" pitchFamily="2" charset="0"/>
                        </a:rPr>
                        <a:t>8:00 a.m. a 4:00 p.m.</a:t>
                      </a:r>
                    </a:p>
                  </a:txBody>
                  <a:tcPr marL="6350" marR="6350" marT="6350" marB="0" anchor="ctr">
                    <a:solidFill>
                      <a:srgbClr val="FAEFDA"/>
                    </a:solidFill>
                  </a:tcPr>
                </a:tc>
                <a:extLst>
                  <a:ext uri="{0D108BD9-81ED-4DB2-BD59-A6C34878D82A}">
                    <a16:rowId xmlns:a16="http://schemas.microsoft.com/office/drawing/2014/main" val="3589734843"/>
                  </a:ext>
                </a:extLst>
              </a:tr>
              <a:tr h="323789">
                <a:tc vMerge="1">
                  <a:txBody>
                    <a:bodyPr/>
                    <a:lstStyle/>
                    <a:p>
                      <a:pPr algn="ctr" fontAlgn="ctr"/>
                      <a:endParaRPr lang="es-CO" sz="1100" b="0" i="0" u="none" strike="noStrike" dirty="0">
                        <a:solidFill>
                          <a:srgbClr val="000000"/>
                        </a:solidFill>
                        <a:effectLst/>
                        <a:latin typeface="Didact Gothic" panose="00000500000000000000" pitchFamily="2" charset="0"/>
                        <a:ea typeface="Mark" panose="02000500000000000000" pitchFamily="2" charset="0"/>
                      </a:endParaRPr>
                    </a:p>
                  </a:txBody>
                  <a:tcPr marL="6350" marR="6350" marT="6350" marB="0" anchor="ctr">
                    <a:solidFill>
                      <a:srgbClr val="FAEFDA"/>
                    </a:solidFill>
                  </a:tcPr>
                </a:tc>
                <a:tc>
                  <a:txBody>
                    <a:bodyPr/>
                    <a:lstStyle/>
                    <a:p>
                      <a:pPr algn="ctr" fontAlgn="b"/>
                      <a:r>
                        <a:rPr lang="es-CO" sz="1100" b="0" i="0" u="none" strike="noStrike" dirty="0">
                          <a:solidFill>
                            <a:srgbClr val="000000"/>
                          </a:solidFill>
                          <a:effectLst/>
                          <a:latin typeface="Didact Gothic" panose="00000500000000000000" pitchFamily="2" charset="0"/>
                        </a:rPr>
                        <a:t>Otanche </a:t>
                      </a:r>
                    </a:p>
                  </a:txBody>
                  <a:tcPr marL="9525" marR="9525" marT="9525" marB="0" anchor="ctr">
                    <a:solidFill>
                      <a:srgbClr val="FAEFDA"/>
                    </a:solidFill>
                  </a:tcPr>
                </a:tc>
                <a:tc>
                  <a:txBody>
                    <a:bodyPr/>
                    <a:lstStyle/>
                    <a:p>
                      <a:pPr algn="ctr" fontAlgn="b"/>
                      <a:r>
                        <a:rPr lang="es-ES" sz="1100" b="0" i="0" u="none" strike="noStrike" dirty="0">
                          <a:solidFill>
                            <a:srgbClr val="000000"/>
                          </a:solidFill>
                          <a:effectLst/>
                          <a:latin typeface="Didact Gothic" panose="00000500000000000000" pitchFamily="2" charset="0"/>
                        </a:rPr>
                        <a:t>Veredas La </a:t>
                      </a:r>
                      <a:r>
                        <a:rPr lang="es-ES" sz="1100" b="0" i="0" u="none" strike="noStrike" dirty="0" err="1">
                          <a:solidFill>
                            <a:srgbClr val="000000"/>
                          </a:solidFill>
                          <a:effectLst/>
                          <a:latin typeface="Didact Gothic" panose="00000500000000000000" pitchFamily="2" charset="0"/>
                        </a:rPr>
                        <a:t>Cunchala</a:t>
                      </a:r>
                      <a:r>
                        <a:rPr lang="es-ES" sz="1100" b="0" i="0" u="none" strike="noStrike" dirty="0">
                          <a:solidFill>
                            <a:srgbClr val="000000"/>
                          </a:solidFill>
                          <a:effectLst/>
                          <a:latin typeface="Didact Gothic" panose="00000500000000000000" pitchFamily="2" charset="0"/>
                        </a:rPr>
                        <a:t> Las Quinchas</a:t>
                      </a:r>
                      <a:endParaRPr lang="es-CO" sz="1100" b="0" i="0" u="none" strike="noStrike" dirty="0">
                        <a:solidFill>
                          <a:srgbClr val="000000"/>
                        </a:solidFill>
                        <a:effectLst/>
                        <a:latin typeface="Didact Gothic" panose="00000500000000000000" pitchFamily="2" charset="0"/>
                      </a:endParaRPr>
                    </a:p>
                  </a:txBody>
                  <a:tcPr marL="6350" marR="6350" marT="6350" marB="0" anchor="ctr">
                    <a:solidFill>
                      <a:srgbClr val="FAEFDA"/>
                    </a:solidFill>
                  </a:tcPr>
                </a:tc>
                <a:tc>
                  <a:txBody>
                    <a:bodyPr/>
                    <a:lstStyle/>
                    <a:p>
                      <a:pPr algn="ctr" fontAlgn="b"/>
                      <a:r>
                        <a:rPr lang="en-US" sz="1100" b="0" i="0" u="none" strike="noStrike" dirty="0">
                          <a:solidFill>
                            <a:srgbClr val="000000"/>
                          </a:solidFill>
                          <a:effectLst/>
                          <a:latin typeface="Didact Gothic" panose="00000500000000000000" pitchFamily="2" charset="0"/>
                        </a:rPr>
                        <a:t>8:00 a.m. a 4:00 p.m.</a:t>
                      </a:r>
                    </a:p>
                  </a:txBody>
                  <a:tcPr marL="6350" marR="6350" marT="6350" marB="0" anchor="ctr">
                    <a:solidFill>
                      <a:srgbClr val="FAEFDA"/>
                    </a:solidFill>
                  </a:tcPr>
                </a:tc>
                <a:extLst>
                  <a:ext uri="{0D108BD9-81ED-4DB2-BD59-A6C34878D82A}">
                    <a16:rowId xmlns:a16="http://schemas.microsoft.com/office/drawing/2014/main" val="2948028666"/>
                  </a:ext>
                </a:extLst>
              </a:tr>
              <a:tr h="323789">
                <a:tc vMerge="1">
                  <a:txBody>
                    <a:bodyPr/>
                    <a:lstStyle/>
                    <a:p>
                      <a:pPr algn="ctr" fontAlgn="ctr"/>
                      <a:endParaRPr lang="es-CO" sz="1100" b="0" i="0" u="none" strike="noStrike" dirty="0">
                        <a:solidFill>
                          <a:srgbClr val="000000"/>
                        </a:solidFill>
                        <a:effectLst/>
                        <a:latin typeface="Didact Gothic" panose="00000500000000000000" pitchFamily="2" charset="0"/>
                        <a:ea typeface="Mark" panose="02000500000000000000" pitchFamily="2" charset="0"/>
                      </a:endParaRPr>
                    </a:p>
                  </a:txBody>
                  <a:tcPr marL="6350" marR="6350" marT="6350" marB="0" anchor="ctr">
                    <a:solidFill>
                      <a:srgbClr val="FAEFDA"/>
                    </a:solidFill>
                  </a:tcPr>
                </a:tc>
                <a:tc>
                  <a:txBody>
                    <a:bodyPr/>
                    <a:lstStyle/>
                    <a:p>
                      <a:pPr algn="ctr" fontAlgn="b"/>
                      <a:r>
                        <a:rPr lang="es-CO" sz="1100" b="0" i="0" u="none" strike="noStrike" dirty="0">
                          <a:solidFill>
                            <a:srgbClr val="000000"/>
                          </a:solidFill>
                          <a:effectLst/>
                          <a:latin typeface="Didact Gothic" panose="00000500000000000000" pitchFamily="2" charset="0"/>
                        </a:rPr>
                        <a:t>Sutatenza </a:t>
                      </a:r>
                    </a:p>
                  </a:txBody>
                  <a:tcPr marL="6350" marR="6350" marT="6350" marB="0" anchor="ctr">
                    <a:solidFill>
                      <a:srgbClr val="FAEFDA"/>
                    </a:solidFill>
                  </a:tcPr>
                </a:tc>
                <a:tc>
                  <a:txBody>
                    <a:bodyPr/>
                    <a:lstStyle/>
                    <a:p>
                      <a:pPr algn="ctr" fontAlgn="b"/>
                      <a:r>
                        <a:rPr lang="en-US" sz="1100" b="0" i="0" u="none" strike="noStrike" dirty="0" err="1">
                          <a:solidFill>
                            <a:srgbClr val="000000"/>
                          </a:solidFill>
                          <a:effectLst/>
                          <a:latin typeface="Didact Gothic" panose="00000500000000000000" pitchFamily="2" charset="0"/>
                        </a:rPr>
                        <a:t>Vereda</a:t>
                      </a:r>
                      <a:r>
                        <a:rPr lang="en-US" sz="1100" b="0" i="0" u="none" strike="noStrike" dirty="0">
                          <a:solidFill>
                            <a:srgbClr val="000000"/>
                          </a:solidFill>
                          <a:effectLst/>
                          <a:latin typeface="Didact Gothic" panose="00000500000000000000" pitchFamily="2" charset="0"/>
                        </a:rPr>
                        <a:t> El </a:t>
                      </a:r>
                      <a:r>
                        <a:rPr lang="en-US" sz="1100" b="0" i="0" u="none" strike="noStrike" dirty="0" err="1">
                          <a:solidFill>
                            <a:srgbClr val="000000"/>
                          </a:solidFill>
                          <a:effectLst/>
                          <a:latin typeface="Didact Gothic" panose="00000500000000000000" pitchFamily="2" charset="0"/>
                        </a:rPr>
                        <a:t>Gaque</a:t>
                      </a:r>
                      <a:endParaRPr lang="es-CO" sz="1100" b="0" i="0" u="none" strike="noStrike" dirty="0">
                        <a:solidFill>
                          <a:srgbClr val="000000"/>
                        </a:solidFill>
                        <a:effectLst/>
                        <a:latin typeface="Didact Gothic" panose="00000500000000000000" pitchFamily="2" charset="0"/>
                      </a:endParaRPr>
                    </a:p>
                  </a:txBody>
                  <a:tcPr marL="6350" marR="6350" marT="6350" marB="0" anchor="ctr">
                    <a:solidFill>
                      <a:srgbClr val="FAEFDA"/>
                    </a:solidFill>
                  </a:tcPr>
                </a:tc>
                <a:tc>
                  <a:txBody>
                    <a:bodyPr/>
                    <a:lstStyle/>
                    <a:p>
                      <a:pPr algn="ctr" fontAlgn="b"/>
                      <a:r>
                        <a:rPr lang="en-US" sz="1100" b="0" i="0" u="none" strike="noStrike" dirty="0">
                          <a:solidFill>
                            <a:srgbClr val="000000"/>
                          </a:solidFill>
                          <a:effectLst/>
                          <a:latin typeface="Didact Gothic" panose="00000500000000000000" pitchFamily="2" charset="0"/>
                        </a:rPr>
                        <a:t> 7:30 a.m. a 5:30 p.m.</a:t>
                      </a:r>
                      <a:endParaRPr lang="es-CO" sz="1100" b="0" i="0" u="none" strike="noStrike" dirty="0">
                        <a:solidFill>
                          <a:srgbClr val="000000"/>
                        </a:solidFill>
                        <a:effectLst/>
                        <a:latin typeface="Didact Gothic" panose="00000500000000000000" pitchFamily="2" charset="0"/>
                      </a:endParaRPr>
                    </a:p>
                  </a:txBody>
                  <a:tcPr marL="6350" marR="6350" marT="6350" marB="0" anchor="ctr">
                    <a:solidFill>
                      <a:srgbClr val="FAEFDA"/>
                    </a:solidFill>
                  </a:tcPr>
                </a:tc>
                <a:extLst>
                  <a:ext uri="{0D108BD9-81ED-4DB2-BD59-A6C34878D82A}">
                    <a16:rowId xmlns:a16="http://schemas.microsoft.com/office/drawing/2014/main" val="1425118096"/>
                  </a:ext>
                </a:extLst>
              </a:tr>
              <a:tr h="323789">
                <a:tc vMerge="1">
                  <a:txBody>
                    <a:bodyPr/>
                    <a:lstStyle/>
                    <a:p>
                      <a:pPr algn="ctr" fontAlgn="ctr"/>
                      <a:endParaRPr lang="es-CO" sz="1100" b="0" i="0" u="none" strike="noStrike" dirty="0">
                        <a:solidFill>
                          <a:srgbClr val="000000"/>
                        </a:solidFill>
                        <a:effectLst/>
                        <a:latin typeface="Didact Gothic" panose="00000500000000000000" pitchFamily="2" charset="0"/>
                        <a:ea typeface="Mark" panose="02000500000000000000" pitchFamily="2" charset="0"/>
                      </a:endParaRPr>
                    </a:p>
                  </a:txBody>
                  <a:tcPr marL="6350" marR="6350" marT="6350" marB="0" anchor="ctr">
                    <a:solidFill>
                      <a:srgbClr val="FAEFDA"/>
                    </a:solidFill>
                  </a:tcPr>
                </a:tc>
                <a:tc>
                  <a:txBody>
                    <a:bodyPr/>
                    <a:lstStyle/>
                    <a:p>
                      <a:pPr algn="ctr" fontAlgn="b"/>
                      <a:r>
                        <a:rPr lang="es-CO" sz="1100" b="0" i="0" u="none" strike="noStrike" dirty="0" err="1">
                          <a:solidFill>
                            <a:srgbClr val="000000"/>
                          </a:solidFill>
                          <a:effectLst/>
                          <a:latin typeface="Didact Gothic" panose="00000500000000000000" pitchFamily="2" charset="0"/>
                        </a:rPr>
                        <a:t>Macanal</a:t>
                      </a:r>
                      <a:r>
                        <a:rPr lang="es-CO" sz="1100" b="0" i="0" u="none" strike="noStrike" dirty="0">
                          <a:solidFill>
                            <a:srgbClr val="000000"/>
                          </a:solidFill>
                          <a:effectLst/>
                          <a:latin typeface="Didact Gothic" panose="00000500000000000000" pitchFamily="2" charset="0"/>
                        </a:rPr>
                        <a:t> </a:t>
                      </a:r>
                    </a:p>
                  </a:txBody>
                  <a:tcPr marL="6350" marR="6350" marT="6350" marB="0" anchor="ctr">
                    <a:solidFill>
                      <a:srgbClr val="FAEFDA"/>
                    </a:solidFill>
                  </a:tcPr>
                </a:tc>
                <a:tc>
                  <a:txBody>
                    <a:bodyPr/>
                    <a:lstStyle/>
                    <a:p>
                      <a:pPr algn="ctr" fontAlgn="b"/>
                      <a:r>
                        <a:rPr lang="es-CO" sz="1100" b="0" i="0" u="none" strike="noStrike" dirty="0">
                          <a:solidFill>
                            <a:srgbClr val="000000"/>
                          </a:solidFill>
                          <a:effectLst/>
                          <a:latin typeface="Didact Gothic" panose="00000500000000000000" pitchFamily="2" charset="0"/>
                        </a:rPr>
                        <a:t>Veredas La Mesa Centro </a:t>
                      </a:r>
                      <a:r>
                        <a:rPr lang="es-CO" sz="1100" b="0" i="0" u="none" strike="noStrike" dirty="0" err="1">
                          <a:solidFill>
                            <a:srgbClr val="000000"/>
                          </a:solidFill>
                          <a:effectLst/>
                          <a:latin typeface="Didact Gothic" panose="00000500000000000000" pitchFamily="2" charset="0"/>
                        </a:rPr>
                        <a:t>Pertiguiz</a:t>
                      </a:r>
                      <a:r>
                        <a:rPr lang="es-CO" sz="1100" b="0" i="0" u="none" strike="noStrike" dirty="0">
                          <a:solidFill>
                            <a:srgbClr val="000000"/>
                          </a:solidFill>
                          <a:effectLst/>
                          <a:latin typeface="Didact Gothic" panose="00000500000000000000" pitchFamily="2" charset="0"/>
                        </a:rPr>
                        <a:t> </a:t>
                      </a:r>
                      <a:r>
                        <a:rPr lang="es-CO" sz="1100" b="0" i="0" u="none" strike="noStrike" dirty="0" err="1">
                          <a:solidFill>
                            <a:srgbClr val="000000"/>
                          </a:solidFill>
                          <a:effectLst/>
                          <a:latin typeface="Didact Gothic" panose="00000500000000000000" pitchFamily="2" charset="0"/>
                        </a:rPr>
                        <a:t>Tibacota</a:t>
                      </a:r>
                      <a:endParaRPr lang="es-CO" sz="1100" b="0" i="0" u="none" strike="noStrike" dirty="0">
                        <a:solidFill>
                          <a:srgbClr val="000000"/>
                        </a:solidFill>
                        <a:effectLst/>
                        <a:latin typeface="Didact Gothic" panose="00000500000000000000" pitchFamily="2" charset="0"/>
                      </a:endParaRPr>
                    </a:p>
                  </a:txBody>
                  <a:tcPr marL="6350" marR="6350" marT="6350" marB="0" anchor="ctr">
                    <a:solidFill>
                      <a:srgbClr val="FAEFDA"/>
                    </a:solidFill>
                  </a:tcPr>
                </a:tc>
                <a:tc>
                  <a:txBody>
                    <a:bodyPr/>
                    <a:lstStyle/>
                    <a:p>
                      <a:pPr algn="ctr" fontAlgn="b"/>
                      <a:r>
                        <a:rPr lang="en-US" sz="1100" b="0" i="0" u="none" strike="noStrike" dirty="0">
                          <a:solidFill>
                            <a:srgbClr val="000000"/>
                          </a:solidFill>
                          <a:effectLst/>
                          <a:latin typeface="Didact Gothic" panose="00000500000000000000" pitchFamily="2" charset="0"/>
                        </a:rPr>
                        <a:t>7:00 a.m. a 5:00 p.m.</a:t>
                      </a:r>
                      <a:endParaRPr lang="es-CO" sz="1100" b="0" i="0" u="none" strike="noStrike" dirty="0">
                        <a:solidFill>
                          <a:srgbClr val="000000"/>
                        </a:solidFill>
                        <a:effectLst/>
                        <a:latin typeface="Didact Gothic" panose="00000500000000000000" pitchFamily="2" charset="0"/>
                      </a:endParaRPr>
                    </a:p>
                  </a:txBody>
                  <a:tcPr marL="6350" marR="6350" marT="6350" marB="0" anchor="ctr">
                    <a:solidFill>
                      <a:srgbClr val="FAEFDA"/>
                    </a:solidFill>
                  </a:tcPr>
                </a:tc>
                <a:extLst>
                  <a:ext uri="{0D108BD9-81ED-4DB2-BD59-A6C34878D82A}">
                    <a16:rowId xmlns:a16="http://schemas.microsoft.com/office/drawing/2014/main" val="934291688"/>
                  </a:ext>
                </a:extLst>
              </a:tr>
              <a:tr h="323789">
                <a:tc vMerge="1">
                  <a:txBody>
                    <a:bodyPr/>
                    <a:lstStyle/>
                    <a:p>
                      <a:pPr algn="ctr" fontAlgn="ctr"/>
                      <a:endParaRPr lang="es-CO" sz="1100" b="0" i="0" u="none" strike="noStrike" dirty="0">
                        <a:solidFill>
                          <a:srgbClr val="000000"/>
                        </a:solidFill>
                        <a:effectLst/>
                        <a:latin typeface="Didact Gothic" panose="00000500000000000000" pitchFamily="2" charset="0"/>
                        <a:ea typeface="Mark" panose="02000500000000000000" pitchFamily="2" charset="0"/>
                      </a:endParaRPr>
                    </a:p>
                  </a:txBody>
                  <a:tcPr marL="6350" marR="6350" marT="6350" marB="0" anchor="ctr">
                    <a:solidFill>
                      <a:srgbClr val="FAEFDA"/>
                    </a:solidFill>
                  </a:tcPr>
                </a:tc>
                <a:tc>
                  <a:txBody>
                    <a:bodyPr/>
                    <a:lstStyle/>
                    <a:p>
                      <a:pPr algn="ctr" fontAlgn="b"/>
                      <a:r>
                        <a:rPr lang="es-CO" sz="1100" b="0" i="0" u="none" strike="noStrike" dirty="0">
                          <a:solidFill>
                            <a:srgbClr val="000000"/>
                          </a:solidFill>
                          <a:effectLst/>
                          <a:latin typeface="Didact Gothic" panose="00000500000000000000" pitchFamily="2" charset="0"/>
                        </a:rPr>
                        <a:t>Guateque </a:t>
                      </a:r>
                    </a:p>
                  </a:txBody>
                  <a:tcPr marL="6350" marR="6350" marT="6350" marB="0" anchor="ctr">
                    <a:solidFill>
                      <a:srgbClr val="FAEFDA"/>
                    </a:solidFill>
                  </a:tcPr>
                </a:tc>
                <a:tc>
                  <a:txBody>
                    <a:bodyPr/>
                    <a:lstStyle/>
                    <a:p>
                      <a:pPr algn="ctr" fontAlgn="b"/>
                      <a:r>
                        <a:rPr lang="es-CO" sz="1100" b="0" i="0" u="none" strike="noStrike" dirty="0">
                          <a:solidFill>
                            <a:srgbClr val="000000"/>
                          </a:solidFill>
                          <a:effectLst/>
                          <a:latin typeface="Didact Gothic" panose="00000500000000000000" pitchFamily="2" charset="0"/>
                        </a:rPr>
                        <a:t>Veredas Llano Grande </a:t>
                      </a:r>
                      <a:r>
                        <a:rPr lang="es-CO" sz="1100" b="0" i="0" u="none" strike="noStrike" dirty="0" err="1">
                          <a:solidFill>
                            <a:srgbClr val="000000"/>
                          </a:solidFill>
                          <a:effectLst/>
                          <a:latin typeface="Didact Gothic" panose="00000500000000000000" pitchFamily="2" charset="0"/>
                        </a:rPr>
                        <a:t>Chinquica</a:t>
                      </a:r>
                      <a:r>
                        <a:rPr lang="es-CO" sz="1100" b="0" i="0" u="none" strike="noStrike" dirty="0">
                          <a:solidFill>
                            <a:srgbClr val="000000"/>
                          </a:solidFill>
                          <a:effectLst/>
                          <a:latin typeface="Didact Gothic" panose="00000500000000000000" pitchFamily="2" charset="0"/>
                        </a:rPr>
                        <a:t> </a:t>
                      </a:r>
                      <a:r>
                        <a:rPr lang="es-CO" sz="1100" b="0" i="0" u="none" strike="noStrike" dirty="0" err="1">
                          <a:solidFill>
                            <a:srgbClr val="000000"/>
                          </a:solidFill>
                          <a:effectLst/>
                          <a:latin typeface="Didact Gothic" panose="00000500000000000000" pitchFamily="2" charset="0"/>
                        </a:rPr>
                        <a:t>Suaitoque</a:t>
                      </a:r>
                      <a:endParaRPr lang="es-CO" sz="1100" b="0" i="0" u="none" strike="noStrike" dirty="0">
                        <a:solidFill>
                          <a:srgbClr val="000000"/>
                        </a:solidFill>
                        <a:effectLst/>
                        <a:latin typeface="Didact Gothic" panose="00000500000000000000" pitchFamily="2" charset="0"/>
                      </a:endParaRPr>
                    </a:p>
                  </a:txBody>
                  <a:tcPr marL="6350" marR="6350" marT="6350" marB="0" anchor="ctr">
                    <a:solidFill>
                      <a:srgbClr val="FAEFDA"/>
                    </a:solidFill>
                  </a:tcPr>
                </a:tc>
                <a:tc>
                  <a:txBody>
                    <a:bodyPr/>
                    <a:lstStyle/>
                    <a:p>
                      <a:pPr algn="ctr" fontAlgn="b"/>
                      <a:r>
                        <a:rPr lang="en-US" sz="1100" b="0" i="0" u="none" strike="noStrike" dirty="0">
                          <a:solidFill>
                            <a:srgbClr val="000000"/>
                          </a:solidFill>
                          <a:effectLst/>
                          <a:latin typeface="Didact Gothic" panose="00000500000000000000" pitchFamily="2" charset="0"/>
                        </a:rPr>
                        <a:t>7:30 a.m. a 5:30 p.m.</a:t>
                      </a:r>
                      <a:endParaRPr lang="es-CO" sz="1100" b="0" i="0" u="none" strike="noStrike" dirty="0">
                        <a:solidFill>
                          <a:srgbClr val="000000"/>
                        </a:solidFill>
                        <a:effectLst/>
                        <a:latin typeface="Didact Gothic" panose="00000500000000000000" pitchFamily="2" charset="0"/>
                      </a:endParaRPr>
                    </a:p>
                  </a:txBody>
                  <a:tcPr marL="6350" marR="6350" marT="6350" marB="0" anchor="ctr">
                    <a:solidFill>
                      <a:srgbClr val="FAEFDA"/>
                    </a:solidFill>
                  </a:tcPr>
                </a:tc>
                <a:extLst>
                  <a:ext uri="{0D108BD9-81ED-4DB2-BD59-A6C34878D82A}">
                    <a16:rowId xmlns:a16="http://schemas.microsoft.com/office/drawing/2014/main" val="1746742557"/>
                  </a:ext>
                </a:extLst>
              </a:tr>
            </a:tbl>
          </a:graphicData>
        </a:graphic>
      </p:graphicFrame>
      <p:graphicFrame>
        <p:nvGraphicFramePr>
          <p:cNvPr id="6" name="Tabla 5">
            <a:extLst>
              <a:ext uri="{FF2B5EF4-FFF2-40B4-BE49-F238E27FC236}">
                <a16:creationId xmlns:a16="http://schemas.microsoft.com/office/drawing/2014/main" id="{7F41401D-3068-A5EB-288D-3E1F9F3E76AB}"/>
              </a:ext>
            </a:extLst>
          </p:cNvPr>
          <p:cNvGraphicFramePr>
            <a:graphicFrameLocks noGrp="1"/>
          </p:cNvGraphicFramePr>
          <p:nvPr>
            <p:extLst>
              <p:ext uri="{D42A27DB-BD31-4B8C-83A1-F6EECF244321}">
                <p14:modId xmlns:p14="http://schemas.microsoft.com/office/powerpoint/2010/main" val="1696690953"/>
              </p:ext>
            </p:extLst>
          </p:nvPr>
        </p:nvGraphicFramePr>
        <p:xfrm>
          <a:off x="790033" y="5268009"/>
          <a:ext cx="5277929" cy="1825927"/>
        </p:xfrm>
        <a:graphic>
          <a:graphicData uri="http://schemas.openxmlformats.org/drawingml/2006/table">
            <a:tbl>
              <a:tblPr>
                <a:effectLst>
                  <a:outerShdw blurRad="63500" sx="102000" sy="102000" algn="ctr" rotWithShape="0">
                    <a:prstClr val="black">
                      <a:alpha val="40000"/>
                    </a:prstClr>
                  </a:outerShdw>
                </a:effectLst>
              </a:tblPr>
              <a:tblGrid>
                <a:gridCol w="1117144">
                  <a:extLst>
                    <a:ext uri="{9D8B030D-6E8A-4147-A177-3AD203B41FA5}">
                      <a16:colId xmlns:a16="http://schemas.microsoft.com/office/drawing/2014/main" val="3357749068"/>
                    </a:ext>
                  </a:extLst>
                </a:gridCol>
                <a:gridCol w="1049778">
                  <a:extLst>
                    <a:ext uri="{9D8B030D-6E8A-4147-A177-3AD203B41FA5}">
                      <a16:colId xmlns:a16="http://schemas.microsoft.com/office/drawing/2014/main" val="2174502709"/>
                    </a:ext>
                  </a:extLst>
                </a:gridCol>
                <a:gridCol w="1771421">
                  <a:extLst>
                    <a:ext uri="{9D8B030D-6E8A-4147-A177-3AD203B41FA5}">
                      <a16:colId xmlns:a16="http://schemas.microsoft.com/office/drawing/2014/main" val="3195432340"/>
                    </a:ext>
                  </a:extLst>
                </a:gridCol>
                <a:gridCol w="1339586">
                  <a:extLst>
                    <a:ext uri="{9D8B030D-6E8A-4147-A177-3AD203B41FA5}">
                      <a16:colId xmlns:a16="http://schemas.microsoft.com/office/drawing/2014/main" val="3488848159"/>
                    </a:ext>
                  </a:extLst>
                </a:gridCol>
              </a:tblGrid>
              <a:tr h="206455">
                <a:tc>
                  <a:txBody>
                    <a:bodyPr/>
                    <a:lstStyle/>
                    <a:p>
                      <a:pPr algn="ctr" fontAlgn="b"/>
                      <a:r>
                        <a:rPr lang="es-CO" sz="1100" b="1" i="0" u="none" strike="noStrike" dirty="0">
                          <a:solidFill>
                            <a:srgbClr val="000000"/>
                          </a:solidFill>
                          <a:effectLst/>
                          <a:latin typeface="Didact Gothic" panose="00000500000000000000" pitchFamily="2" charset="0"/>
                          <a:ea typeface="Mark" panose="02000500000000000000" pitchFamily="2" charset="0"/>
                        </a:rPr>
                        <a:t>FECHA</a:t>
                      </a:r>
                    </a:p>
                  </a:txBody>
                  <a:tcPr marL="2603" marR="2603" marT="2603" marB="0" anchor="ctr">
                    <a:solidFill>
                      <a:srgbClr val="F5E0B5"/>
                    </a:solidFill>
                  </a:tcPr>
                </a:tc>
                <a:tc>
                  <a:txBody>
                    <a:bodyPr/>
                    <a:lstStyle/>
                    <a:p>
                      <a:pPr algn="ctr" fontAlgn="b"/>
                      <a:r>
                        <a:rPr lang="es-CO" sz="1100" b="1" u="none" strike="noStrike" dirty="0">
                          <a:effectLst/>
                          <a:latin typeface="Didact Gothic" panose="00000500000000000000" pitchFamily="2" charset="0"/>
                          <a:ea typeface="Mark" panose="02000500000000000000" pitchFamily="2" charset="0"/>
                        </a:rPr>
                        <a:t>MUNICIPIO</a:t>
                      </a:r>
                      <a:endParaRPr lang="es-CO" sz="1100" b="1" i="0" u="none" strike="noStrike" dirty="0">
                        <a:solidFill>
                          <a:srgbClr val="000000"/>
                        </a:solidFill>
                        <a:effectLst/>
                        <a:latin typeface="Didact Gothic" panose="00000500000000000000" pitchFamily="2" charset="0"/>
                        <a:ea typeface="Mark" panose="02000500000000000000" pitchFamily="2" charset="0"/>
                      </a:endParaRPr>
                    </a:p>
                  </a:txBody>
                  <a:tcPr marL="2603" marR="2603" marT="2603" marB="0" anchor="ctr">
                    <a:solidFill>
                      <a:srgbClr val="F5E0B5"/>
                    </a:solidFill>
                  </a:tcPr>
                </a:tc>
                <a:tc>
                  <a:txBody>
                    <a:bodyPr/>
                    <a:lstStyle/>
                    <a:p>
                      <a:pPr algn="ctr" fontAlgn="b"/>
                      <a:r>
                        <a:rPr lang="es-CO" sz="1100" b="1" u="none" strike="noStrike" dirty="0">
                          <a:effectLst/>
                          <a:latin typeface="Didact Gothic" panose="00000500000000000000" pitchFamily="2" charset="0"/>
                          <a:ea typeface="Mark" panose="02000500000000000000" pitchFamily="2" charset="0"/>
                        </a:rPr>
                        <a:t>SECTOR</a:t>
                      </a:r>
                      <a:endParaRPr lang="es-CO" sz="1100" b="1" i="0" u="none" strike="noStrike" dirty="0">
                        <a:solidFill>
                          <a:srgbClr val="000000"/>
                        </a:solidFill>
                        <a:effectLst/>
                        <a:latin typeface="Didact Gothic" panose="00000500000000000000" pitchFamily="2" charset="0"/>
                        <a:ea typeface="Mark" panose="02000500000000000000" pitchFamily="2" charset="0"/>
                      </a:endParaRPr>
                    </a:p>
                  </a:txBody>
                  <a:tcPr marL="2603" marR="2603" marT="2603" marB="0" anchor="ctr">
                    <a:solidFill>
                      <a:srgbClr val="F5E0B5"/>
                    </a:solidFill>
                  </a:tcPr>
                </a:tc>
                <a:tc>
                  <a:txBody>
                    <a:bodyPr/>
                    <a:lstStyle/>
                    <a:p>
                      <a:pPr algn="ctr" fontAlgn="b"/>
                      <a:r>
                        <a:rPr lang="es-CO" sz="1100" b="1" u="none" strike="noStrike" dirty="0">
                          <a:effectLst/>
                          <a:latin typeface="Didact Gothic" panose="00000500000000000000" pitchFamily="2" charset="0"/>
                          <a:ea typeface="Mark" panose="02000500000000000000" pitchFamily="2" charset="0"/>
                        </a:rPr>
                        <a:t>HORA</a:t>
                      </a:r>
                      <a:endParaRPr lang="es-CO" sz="1100" b="1" i="0" u="none" strike="noStrike" dirty="0">
                        <a:solidFill>
                          <a:srgbClr val="000000"/>
                        </a:solidFill>
                        <a:effectLst/>
                        <a:latin typeface="Didact Gothic" panose="00000500000000000000" pitchFamily="2" charset="0"/>
                        <a:ea typeface="Mark" panose="02000500000000000000" pitchFamily="2" charset="0"/>
                      </a:endParaRPr>
                    </a:p>
                  </a:txBody>
                  <a:tcPr marL="2603" marR="2603" marT="2603" marB="0" anchor="ctr">
                    <a:solidFill>
                      <a:srgbClr val="F5E0B5"/>
                    </a:solidFill>
                  </a:tcPr>
                </a:tc>
                <a:extLst>
                  <a:ext uri="{0D108BD9-81ED-4DB2-BD59-A6C34878D82A}">
                    <a16:rowId xmlns:a16="http://schemas.microsoft.com/office/drawing/2014/main" val="113765655"/>
                  </a:ext>
                </a:extLst>
              </a:tr>
              <a:tr h="401725">
                <a:tc rowSpan="4">
                  <a:txBody>
                    <a:bodyPr/>
                    <a:lstStyle/>
                    <a:p>
                      <a:pPr algn="ctr" fontAlgn="ctr"/>
                      <a:r>
                        <a:rPr lang="es-CO" sz="1100" b="0" i="0" u="none" strike="noStrike" baseline="0" dirty="0">
                          <a:solidFill>
                            <a:srgbClr val="000000"/>
                          </a:solidFill>
                          <a:effectLst/>
                          <a:latin typeface="Didact Gothic" panose="00000500000000000000" pitchFamily="2" charset="0"/>
                          <a:ea typeface="Mark" panose="02000500000000000000" pitchFamily="2" charset="0"/>
                        </a:rPr>
                        <a:t>VIERNES 09 DE </a:t>
                      </a:r>
                    </a:p>
                    <a:p>
                      <a:pPr algn="ctr" fontAlgn="ctr"/>
                      <a:r>
                        <a:rPr lang="es-CO" sz="1100" b="0" i="0" u="none" strike="noStrike" baseline="0" dirty="0">
                          <a:solidFill>
                            <a:srgbClr val="000000"/>
                          </a:solidFill>
                          <a:effectLst/>
                          <a:latin typeface="Didact Gothic" panose="00000500000000000000" pitchFamily="2" charset="0"/>
                          <a:ea typeface="Mark" panose="02000500000000000000" pitchFamily="2" charset="0"/>
                        </a:rPr>
                        <a:t>FEBRERO </a:t>
                      </a:r>
                      <a:endParaRPr lang="es-CO" sz="1100" b="0" i="0" u="none" strike="noStrike" dirty="0">
                        <a:solidFill>
                          <a:srgbClr val="000000"/>
                        </a:solidFill>
                        <a:effectLst/>
                        <a:latin typeface="Didact Gothic" panose="00000500000000000000" pitchFamily="2" charset="0"/>
                        <a:ea typeface="Mark" panose="02000500000000000000" pitchFamily="2" charset="0"/>
                      </a:endParaRPr>
                    </a:p>
                  </a:txBody>
                  <a:tcPr marL="6350" marR="6350" marT="6350" marB="0" anchor="ctr">
                    <a:solidFill>
                      <a:srgbClr val="FAEFDA"/>
                    </a:solidFill>
                  </a:tcPr>
                </a:tc>
                <a:tc>
                  <a:txBody>
                    <a:bodyPr/>
                    <a:lstStyle/>
                    <a:p>
                      <a:pPr algn="ctr" fontAlgn="b"/>
                      <a:r>
                        <a:rPr lang="es-CO" sz="1100" b="0" i="0" u="none" strike="noStrike" dirty="0">
                          <a:solidFill>
                            <a:srgbClr val="000000"/>
                          </a:solidFill>
                          <a:effectLst/>
                          <a:latin typeface="Didact Gothic" panose="00000500000000000000" pitchFamily="2" charset="0"/>
                        </a:rPr>
                        <a:t>Jericó </a:t>
                      </a:r>
                    </a:p>
                  </a:txBody>
                  <a:tcPr marL="9525" marR="9525" marT="9525" marB="0" anchor="ctr">
                    <a:solidFill>
                      <a:srgbClr val="FAEFDA"/>
                    </a:solidFill>
                  </a:tcPr>
                </a:tc>
                <a:tc>
                  <a:txBody>
                    <a:bodyPr/>
                    <a:lstStyle/>
                    <a:p>
                      <a:pPr algn="ctr" fontAlgn="b"/>
                      <a:r>
                        <a:rPr lang="es-CO" sz="1100" b="0" i="0" u="none" strike="noStrike" dirty="0">
                          <a:solidFill>
                            <a:srgbClr val="000000"/>
                          </a:solidFill>
                          <a:effectLst/>
                          <a:latin typeface="Didact Gothic" panose="00000500000000000000" pitchFamily="2" charset="0"/>
                        </a:rPr>
                        <a:t> Vereda </a:t>
                      </a:r>
                      <a:r>
                        <a:rPr lang="es-CO" sz="1100" b="0" i="0" u="none" strike="noStrike" dirty="0" err="1">
                          <a:solidFill>
                            <a:srgbClr val="000000"/>
                          </a:solidFill>
                          <a:effectLst/>
                          <a:latin typeface="Didact Gothic" panose="00000500000000000000" pitchFamily="2" charset="0"/>
                        </a:rPr>
                        <a:t>Tintoba</a:t>
                      </a:r>
                      <a:endParaRPr lang="es-CO" sz="1100" b="0" i="0" u="none" strike="noStrike" dirty="0">
                        <a:solidFill>
                          <a:srgbClr val="000000"/>
                        </a:solidFill>
                        <a:effectLst/>
                        <a:latin typeface="Didact Gothic" panose="00000500000000000000" pitchFamily="2" charset="0"/>
                      </a:endParaRPr>
                    </a:p>
                  </a:txBody>
                  <a:tcPr marL="6350" marR="6350" marT="6350" marB="0" anchor="ctr">
                    <a:solidFill>
                      <a:srgbClr val="FAEFDA"/>
                    </a:solidFill>
                  </a:tcPr>
                </a:tc>
                <a:tc>
                  <a:txBody>
                    <a:bodyPr/>
                    <a:lstStyle/>
                    <a:p>
                      <a:pPr algn="ctr" fontAlgn="b"/>
                      <a:r>
                        <a:rPr lang="en-US" sz="1100" b="0" i="0" u="none" strike="noStrike" dirty="0">
                          <a:solidFill>
                            <a:srgbClr val="000000"/>
                          </a:solidFill>
                          <a:effectLst/>
                          <a:latin typeface="Didact Gothic" panose="00000500000000000000" pitchFamily="2" charset="0"/>
                        </a:rPr>
                        <a:t>9:00 a.m. a 5:00 p.m.</a:t>
                      </a:r>
                      <a:endParaRPr lang="es-CO" sz="1100" b="0" i="0" u="none" strike="noStrike" dirty="0">
                        <a:solidFill>
                          <a:srgbClr val="000000"/>
                        </a:solidFill>
                        <a:effectLst/>
                        <a:latin typeface="Didact Gothic" panose="00000500000000000000" pitchFamily="2" charset="0"/>
                      </a:endParaRPr>
                    </a:p>
                  </a:txBody>
                  <a:tcPr marL="6350" marR="6350" marT="6350" marB="0" anchor="ctr">
                    <a:solidFill>
                      <a:srgbClr val="FAEFDA"/>
                    </a:solidFill>
                  </a:tcPr>
                </a:tc>
                <a:extLst>
                  <a:ext uri="{0D108BD9-81ED-4DB2-BD59-A6C34878D82A}">
                    <a16:rowId xmlns:a16="http://schemas.microsoft.com/office/drawing/2014/main" val="2160551999"/>
                  </a:ext>
                </a:extLst>
              </a:tr>
              <a:tr h="401725">
                <a:tc vMerge="1">
                  <a:txBody>
                    <a:bodyPr/>
                    <a:lstStyle/>
                    <a:p>
                      <a:pPr algn="ctr" fontAlgn="ctr"/>
                      <a:endParaRPr lang="es-CO" sz="1100" b="0" i="0" u="none" strike="noStrike" dirty="0">
                        <a:solidFill>
                          <a:srgbClr val="000000"/>
                        </a:solidFill>
                        <a:effectLst/>
                        <a:latin typeface="Didact Gothic" panose="00000500000000000000" pitchFamily="2" charset="0"/>
                        <a:ea typeface="Mark" panose="02000500000000000000" pitchFamily="2" charset="0"/>
                      </a:endParaRPr>
                    </a:p>
                  </a:txBody>
                  <a:tcPr marL="6350" marR="6350" marT="6350" marB="0" anchor="ctr">
                    <a:solidFill>
                      <a:srgbClr val="FAEFDA"/>
                    </a:solidFill>
                  </a:tcPr>
                </a:tc>
                <a:tc>
                  <a:txBody>
                    <a:bodyPr/>
                    <a:lstStyle/>
                    <a:p>
                      <a:pPr algn="ctr" fontAlgn="b"/>
                      <a:r>
                        <a:rPr lang="es-CO" sz="1100" b="0" i="0" u="none" strike="noStrike" dirty="0">
                          <a:solidFill>
                            <a:srgbClr val="000000"/>
                          </a:solidFill>
                          <a:effectLst/>
                          <a:latin typeface="Didact Gothic" panose="00000500000000000000" pitchFamily="2" charset="0"/>
                        </a:rPr>
                        <a:t>Sutatenza </a:t>
                      </a:r>
                    </a:p>
                  </a:txBody>
                  <a:tcPr marL="6350" marR="6350" marT="6350" marB="0" anchor="ctr">
                    <a:solidFill>
                      <a:srgbClr val="FAEFDA"/>
                    </a:solidFill>
                  </a:tcPr>
                </a:tc>
                <a:tc>
                  <a:txBody>
                    <a:bodyPr/>
                    <a:lstStyle/>
                    <a:p>
                      <a:pPr algn="ctr" fontAlgn="b"/>
                      <a:r>
                        <a:rPr lang="en-US" sz="1100" b="0" i="0" u="none" strike="noStrike" dirty="0" err="1">
                          <a:solidFill>
                            <a:srgbClr val="000000"/>
                          </a:solidFill>
                          <a:effectLst/>
                          <a:latin typeface="Didact Gothic" panose="00000500000000000000" pitchFamily="2" charset="0"/>
                        </a:rPr>
                        <a:t>Vereda</a:t>
                      </a:r>
                      <a:r>
                        <a:rPr lang="en-US" sz="1100" b="0" i="0" u="none" strike="noStrike" dirty="0">
                          <a:solidFill>
                            <a:srgbClr val="000000"/>
                          </a:solidFill>
                          <a:effectLst/>
                          <a:latin typeface="Didact Gothic" panose="00000500000000000000" pitchFamily="2" charset="0"/>
                        </a:rPr>
                        <a:t> El </a:t>
                      </a:r>
                      <a:r>
                        <a:rPr lang="en-US" sz="1100" b="0" i="0" u="none" strike="noStrike" dirty="0" err="1">
                          <a:solidFill>
                            <a:srgbClr val="000000"/>
                          </a:solidFill>
                          <a:effectLst/>
                          <a:latin typeface="Didact Gothic" panose="00000500000000000000" pitchFamily="2" charset="0"/>
                        </a:rPr>
                        <a:t>Gaque</a:t>
                      </a:r>
                      <a:endParaRPr lang="es-CO" sz="1100" b="0" i="0" u="none" strike="noStrike" dirty="0">
                        <a:solidFill>
                          <a:srgbClr val="000000"/>
                        </a:solidFill>
                        <a:effectLst/>
                        <a:latin typeface="Didact Gothic" panose="00000500000000000000" pitchFamily="2" charset="0"/>
                      </a:endParaRPr>
                    </a:p>
                  </a:txBody>
                  <a:tcPr marL="6350" marR="6350" marT="6350" marB="0" anchor="ctr">
                    <a:solidFill>
                      <a:srgbClr val="FAEFDA"/>
                    </a:solidFill>
                  </a:tcPr>
                </a:tc>
                <a:tc>
                  <a:txBody>
                    <a:bodyPr/>
                    <a:lstStyle/>
                    <a:p>
                      <a:pPr algn="ctr" fontAlgn="b"/>
                      <a:r>
                        <a:rPr lang="en-US" sz="1100" b="0" i="0" u="none" strike="noStrike" dirty="0">
                          <a:solidFill>
                            <a:srgbClr val="000000"/>
                          </a:solidFill>
                          <a:effectLst/>
                          <a:latin typeface="Didact Gothic" panose="00000500000000000000" pitchFamily="2" charset="0"/>
                        </a:rPr>
                        <a:t> 7:30 a.m. a 5:30 p.m.</a:t>
                      </a:r>
                      <a:endParaRPr lang="es-CO" sz="1100" b="0" i="0" u="none" strike="noStrike" dirty="0">
                        <a:solidFill>
                          <a:srgbClr val="000000"/>
                        </a:solidFill>
                        <a:effectLst/>
                        <a:latin typeface="Didact Gothic" panose="00000500000000000000" pitchFamily="2" charset="0"/>
                      </a:endParaRPr>
                    </a:p>
                  </a:txBody>
                  <a:tcPr marL="6350" marR="6350" marT="6350" marB="0" anchor="ctr">
                    <a:solidFill>
                      <a:srgbClr val="FAEFDA"/>
                    </a:solidFill>
                  </a:tcPr>
                </a:tc>
                <a:extLst>
                  <a:ext uri="{0D108BD9-81ED-4DB2-BD59-A6C34878D82A}">
                    <a16:rowId xmlns:a16="http://schemas.microsoft.com/office/drawing/2014/main" val="249269832"/>
                  </a:ext>
                </a:extLst>
              </a:tr>
              <a:tr h="414297">
                <a:tc vMerge="1">
                  <a:txBody>
                    <a:bodyPr/>
                    <a:lstStyle/>
                    <a:p>
                      <a:pPr algn="ctr" fontAlgn="ctr"/>
                      <a:endParaRPr lang="es-CO" sz="1100" b="0" i="0" u="none" strike="noStrike" dirty="0">
                        <a:solidFill>
                          <a:srgbClr val="000000"/>
                        </a:solidFill>
                        <a:effectLst/>
                        <a:latin typeface="Didact Gothic" panose="00000500000000000000" pitchFamily="2" charset="0"/>
                        <a:ea typeface="Mark" panose="02000500000000000000" pitchFamily="2" charset="0"/>
                      </a:endParaRPr>
                    </a:p>
                  </a:txBody>
                  <a:tcPr marL="6350" marR="6350" marT="6350" marB="0" anchor="ctr">
                    <a:solidFill>
                      <a:srgbClr val="FAEFDA"/>
                    </a:solidFill>
                  </a:tcPr>
                </a:tc>
                <a:tc>
                  <a:txBody>
                    <a:bodyPr/>
                    <a:lstStyle/>
                    <a:p>
                      <a:pPr algn="ctr" fontAlgn="b"/>
                      <a:r>
                        <a:rPr lang="es-CO" sz="1100" b="0" i="0" u="none" strike="noStrike" dirty="0">
                          <a:solidFill>
                            <a:srgbClr val="000000"/>
                          </a:solidFill>
                          <a:effectLst/>
                          <a:latin typeface="Didact Gothic" panose="00000500000000000000" pitchFamily="2" charset="0"/>
                        </a:rPr>
                        <a:t>Guateque </a:t>
                      </a:r>
                    </a:p>
                  </a:txBody>
                  <a:tcPr marL="6350" marR="6350" marT="6350" marB="0" anchor="ctr">
                    <a:solidFill>
                      <a:srgbClr val="FAEFDA"/>
                    </a:solidFill>
                  </a:tcPr>
                </a:tc>
                <a:tc>
                  <a:txBody>
                    <a:bodyPr/>
                    <a:lstStyle/>
                    <a:p>
                      <a:pPr algn="ctr" fontAlgn="b"/>
                      <a:r>
                        <a:rPr lang="es-CO" sz="1100" b="0" i="0" u="none" strike="noStrike" dirty="0">
                          <a:solidFill>
                            <a:srgbClr val="000000"/>
                          </a:solidFill>
                          <a:effectLst/>
                          <a:latin typeface="Didact Gothic" panose="00000500000000000000" pitchFamily="2" charset="0"/>
                        </a:rPr>
                        <a:t>Veredas Llano Grande </a:t>
                      </a:r>
                      <a:r>
                        <a:rPr lang="es-CO" sz="1100" b="0" i="0" u="none" strike="noStrike" dirty="0" err="1">
                          <a:solidFill>
                            <a:srgbClr val="000000"/>
                          </a:solidFill>
                          <a:effectLst/>
                          <a:latin typeface="Didact Gothic" panose="00000500000000000000" pitchFamily="2" charset="0"/>
                        </a:rPr>
                        <a:t>Chinquica</a:t>
                      </a:r>
                      <a:r>
                        <a:rPr lang="es-CO" sz="1100" b="0" i="0" u="none" strike="noStrike" dirty="0">
                          <a:solidFill>
                            <a:srgbClr val="000000"/>
                          </a:solidFill>
                          <a:effectLst/>
                          <a:latin typeface="Didact Gothic" panose="00000500000000000000" pitchFamily="2" charset="0"/>
                        </a:rPr>
                        <a:t> </a:t>
                      </a:r>
                      <a:r>
                        <a:rPr lang="es-CO" sz="1100" b="0" i="0" u="none" strike="noStrike" dirty="0" err="1">
                          <a:solidFill>
                            <a:srgbClr val="000000"/>
                          </a:solidFill>
                          <a:effectLst/>
                          <a:latin typeface="Didact Gothic" panose="00000500000000000000" pitchFamily="2" charset="0"/>
                        </a:rPr>
                        <a:t>Suaitoque</a:t>
                      </a:r>
                      <a:endParaRPr lang="es-CO" sz="1100" b="0" i="0" u="none" strike="noStrike" dirty="0">
                        <a:solidFill>
                          <a:srgbClr val="000000"/>
                        </a:solidFill>
                        <a:effectLst/>
                        <a:latin typeface="Didact Gothic" panose="00000500000000000000" pitchFamily="2" charset="0"/>
                      </a:endParaRPr>
                    </a:p>
                  </a:txBody>
                  <a:tcPr marL="6350" marR="6350" marT="6350" marB="0" anchor="ctr">
                    <a:solidFill>
                      <a:srgbClr val="FAEFDA"/>
                    </a:solidFill>
                  </a:tcPr>
                </a:tc>
                <a:tc>
                  <a:txBody>
                    <a:bodyPr/>
                    <a:lstStyle/>
                    <a:p>
                      <a:pPr algn="ctr" fontAlgn="b"/>
                      <a:r>
                        <a:rPr lang="en-US" sz="1100" b="0" i="0" u="none" strike="noStrike" dirty="0">
                          <a:solidFill>
                            <a:srgbClr val="000000"/>
                          </a:solidFill>
                          <a:effectLst/>
                          <a:latin typeface="Didact Gothic" panose="00000500000000000000" pitchFamily="2" charset="0"/>
                        </a:rPr>
                        <a:t>7:30 a.m. a 5:30 p.m.</a:t>
                      </a:r>
                      <a:endParaRPr lang="es-CO" sz="1100" b="0" i="0" u="none" strike="noStrike" dirty="0">
                        <a:solidFill>
                          <a:srgbClr val="000000"/>
                        </a:solidFill>
                        <a:effectLst/>
                        <a:latin typeface="Didact Gothic" panose="00000500000000000000" pitchFamily="2" charset="0"/>
                      </a:endParaRPr>
                    </a:p>
                  </a:txBody>
                  <a:tcPr marL="6350" marR="6350" marT="6350" marB="0" anchor="ctr">
                    <a:solidFill>
                      <a:srgbClr val="FAEFDA"/>
                    </a:solidFill>
                  </a:tcPr>
                </a:tc>
                <a:extLst>
                  <a:ext uri="{0D108BD9-81ED-4DB2-BD59-A6C34878D82A}">
                    <a16:rowId xmlns:a16="http://schemas.microsoft.com/office/drawing/2014/main" val="2200494285"/>
                  </a:ext>
                </a:extLst>
              </a:tr>
              <a:tr h="401725">
                <a:tc vMerge="1">
                  <a:txBody>
                    <a:bodyPr/>
                    <a:lstStyle/>
                    <a:p>
                      <a:pPr algn="ctr" fontAlgn="ctr"/>
                      <a:endParaRPr lang="es-CO" sz="1100" b="0" i="0" u="none" strike="noStrike" dirty="0">
                        <a:solidFill>
                          <a:srgbClr val="000000"/>
                        </a:solidFill>
                        <a:effectLst/>
                        <a:latin typeface="Didact Gothic" panose="00000500000000000000" pitchFamily="2" charset="0"/>
                        <a:ea typeface="Mark" panose="02000500000000000000" pitchFamily="2" charset="0"/>
                      </a:endParaRPr>
                    </a:p>
                  </a:txBody>
                  <a:tcPr marL="6350" marR="6350" marT="6350" marB="0" anchor="ctr">
                    <a:solidFill>
                      <a:srgbClr val="FAEFDA"/>
                    </a:solidFill>
                  </a:tcPr>
                </a:tc>
                <a:tc>
                  <a:txBody>
                    <a:bodyPr/>
                    <a:lstStyle/>
                    <a:p>
                      <a:pPr algn="ctr" fontAlgn="b"/>
                      <a:r>
                        <a:rPr lang="es-CO" sz="1100" b="0" i="0" u="none" strike="noStrike" dirty="0" err="1">
                          <a:solidFill>
                            <a:srgbClr val="000000"/>
                          </a:solidFill>
                          <a:effectLst/>
                          <a:latin typeface="Didact Gothic" panose="00000500000000000000" pitchFamily="2" charset="0"/>
                        </a:rPr>
                        <a:t>Macanal</a:t>
                      </a:r>
                      <a:r>
                        <a:rPr lang="es-CO" sz="1100" b="0" i="0" u="none" strike="noStrike" dirty="0">
                          <a:solidFill>
                            <a:srgbClr val="000000"/>
                          </a:solidFill>
                          <a:effectLst/>
                          <a:latin typeface="Didact Gothic" panose="00000500000000000000" pitchFamily="2" charset="0"/>
                        </a:rPr>
                        <a:t> </a:t>
                      </a:r>
                    </a:p>
                  </a:txBody>
                  <a:tcPr marL="9525" marR="9525" marT="9525" marB="0" anchor="ctr">
                    <a:solidFill>
                      <a:srgbClr val="FAEFDA"/>
                    </a:solidFill>
                  </a:tcPr>
                </a:tc>
                <a:tc>
                  <a:txBody>
                    <a:bodyPr/>
                    <a:lstStyle/>
                    <a:p>
                      <a:pPr algn="ctr" fontAlgn="b"/>
                      <a:r>
                        <a:rPr lang="es-ES" sz="1100" b="0" i="0" u="none" strike="noStrike" dirty="0">
                          <a:solidFill>
                            <a:srgbClr val="000000"/>
                          </a:solidFill>
                          <a:effectLst/>
                          <a:latin typeface="Didact Gothic" panose="00000500000000000000" pitchFamily="2" charset="0"/>
                        </a:rPr>
                        <a:t>Túnel El Infierno</a:t>
                      </a:r>
                      <a:endParaRPr lang="es-CO" sz="1100" b="0" i="0" u="none" strike="noStrike" dirty="0">
                        <a:solidFill>
                          <a:srgbClr val="000000"/>
                        </a:solidFill>
                        <a:effectLst/>
                        <a:latin typeface="Didact Gothic" panose="00000500000000000000" pitchFamily="2" charset="0"/>
                      </a:endParaRPr>
                    </a:p>
                  </a:txBody>
                  <a:tcPr marL="6350" marR="6350" marT="6350" marB="0" anchor="ctr">
                    <a:solidFill>
                      <a:srgbClr val="FAEFDA"/>
                    </a:solidFill>
                  </a:tcPr>
                </a:tc>
                <a:tc>
                  <a:txBody>
                    <a:bodyPr/>
                    <a:lstStyle/>
                    <a:p>
                      <a:pPr algn="ctr" fontAlgn="b"/>
                      <a:r>
                        <a:rPr lang="en-US" sz="1100" b="0" i="0" u="none" strike="noStrike" dirty="0">
                          <a:solidFill>
                            <a:srgbClr val="000000"/>
                          </a:solidFill>
                          <a:effectLst/>
                          <a:latin typeface="Didact Gothic" panose="00000500000000000000" pitchFamily="2" charset="0"/>
                        </a:rPr>
                        <a:t>2:00 a.m. a 6:00 p.m.</a:t>
                      </a:r>
                      <a:endParaRPr lang="es-CO" sz="1100" b="0" i="0" u="none" strike="noStrike" dirty="0">
                        <a:solidFill>
                          <a:srgbClr val="000000"/>
                        </a:solidFill>
                        <a:effectLst/>
                        <a:latin typeface="Didact Gothic" panose="00000500000000000000" pitchFamily="2" charset="0"/>
                      </a:endParaRPr>
                    </a:p>
                  </a:txBody>
                  <a:tcPr marL="6350" marR="6350" marT="6350" marB="0" anchor="ctr">
                    <a:solidFill>
                      <a:srgbClr val="FAEFDA"/>
                    </a:solidFill>
                  </a:tcPr>
                </a:tc>
                <a:extLst>
                  <a:ext uri="{0D108BD9-81ED-4DB2-BD59-A6C34878D82A}">
                    <a16:rowId xmlns:a16="http://schemas.microsoft.com/office/drawing/2014/main" val="671493720"/>
                  </a:ext>
                </a:extLst>
              </a:tr>
            </a:tbl>
          </a:graphicData>
        </a:graphic>
      </p:graphicFrame>
      <p:graphicFrame>
        <p:nvGraphicFramePr>
          <p:cNvPr id="8" name="Tabla 7">
            <a:extLst>
              <a:ext uri="{FF2B5EF4-FFF2-40B4-BE49-F238E27FC236}">
                <a16:creationId xmlns:a16="http://schemas.microsoft.com/office/drawing/2014/main" id="{A1A92254-9B04-2E1F-8401-93213076DCE2}"/>
              </a:ext>
            </a:extLst>
          </p:cNvPr>
          <p:cNvGraphicFramePr>
            <a:graphicFrameLocks noGrp="1"/>
          </p:cNvGraphicFramePr>
          <p:nvPr>
            <p:extLst>
              <p:ext uri="{D42A27DB-BD31-4B8C-83A1-F6EECF244321}">
                <p14:modId xmlns:p14="http://schemas.microsoft.com/office/powerpoint/2010/main" val="935552367"/>
              </p:ext>
            </p:extLst>
          </p:nvPr>
        </p:nvGraphicFramePr>
        <p:xfrm>
          <a:off x="790033" y="7290307"/>
          <a:ext cx="5277929" cy="983581"/>
        </p:xfrm>
        <a:graphic>
          <a:graphicData uri="http://schemas.openxmlformats.org/drawingml/2006/table">
            <a:tbl>
              <a:tblPr>
                <a:effectLst>
                  <a:outerShdw blurRad="63500" sx="102000" sy="102000" algn="ctr" rotWithShape="0">
                    <a:prstClr val="black">
                      <a:alpha val="40000"/>
                    </a:prstClr>
                  </a:outerShdw>
                </a:effectLst>
              </a:tblPr>
              <a:tblGrid>
                <a:gridCol w="1117144">
                  <a:extLst>
                    <a:ext uri="{9D8B030D-6E8A-4147-A177-3AD203B41FA5}">
                      <a16:colId xmlns:a16="http://schemas.microsoft.com/office/drawing/2014/main" val="3357749068"/>
                    </a:ext>
                  </a:extLst>
                </a:gridCol>
                <a:gridCol w="1052514">
                  <a:extLst>
                    <a:ext uri="{9D8B030D-6E8A-4147-A177-3AD203B41FA5}">
                      <a16:colId xmlns:a16="http://schemas.microsoft.com/office/drawing/2014/main" val="2174502709"/>
                    </a:ext>
                  </a:extLst>
                </a:gridCol>
                <a:gridCol w="1768685">
                  <a:extLst>
                    <a:ext uri="{9D8B030D-6E8A-4147-A177-3AD203B41FA5}">
                      <a16:colId xmlns:a16="http://schemas.microsoft.com/office/drawing/2014/main" val="3195432340"/>
                    </a:ext>
                  </a:extLst>
                </a:gridCol>
                <a:gridCol w="1339586">
                  <a:extLst>
                    <a:ext uri="{9D8B030D-6E8A-4147-A177-3AD203B41FA5}">
                      <a16:colId xmlns:a16="http://schemas.microsoft.com/office/drawing/2014/main" val="3488848159"/>
                    </a:ext>
                  </a:extLst>
                </a:gridCol>
              </a:tblGrid>
              <a:tr h="149706">
                <a:tc>
                  <a:txBody>
                    <a:bodyPr/>
                    <a:lstStyle/>
                    <a:p>
                      <a:pPr algn="ctr" fontAlgn="b"/>
                      <a:r>
                        <a:rPr lang="es-CO" sz="1100" b="1" i="0" u="none" strike="noStrike" dirty="0">
                          <a:solidFill>
                            <a:srgbClr val="000000"/>
                          </a:solidFill>
                          <a:effectLst/>
                          <a:latin typeface="Didact Gothic" panose="00000500000000000000" pitchFamily="2" charset="0"/>
                          <a:ea typeface="Mark" panose="02000500000000000000" pitchFamily="2" charset="0"/>
                        </a:rPr>
                        <a:t>FECHA</a:t>
                      </a:r>
                    </a:p>
                  </a:txBody>
                  <a:tcPr marL="2603" marR="2603" marT="2603" marB="0" anchor="ctr">
                    <a:solidFill>
                      <a:srgbClr val="F5E0B5"/>
                    </a:solidFill>
                  </a:tcPr>
                </a:tc>
                <a:tc>
                  <a:txBody>
                    <a:bodyPr/>
                    <a:lstStyle/>
                    <a:p>
                      <a:pPr algn="ctr" fontAlgn="b"/>
                      <a:r>
                        <a:rPr lang="es-CO" sz="1100" b="1" u="none" strike="noStrike" dirty="0">
                          <a:effectLst/>
                          <a:latin typeface="Didact Gothic" panose="00000500000000000000" pitchFamily="2" charset="0"/>
                          <a:ea typeface="Mark" panose="02000500000000000000" pitchFamily="2" charset="0"/>
                        </a:rPr>
                        <a:t>MUNICIPIO</a:t>
                      </a:r>
                      <a:endParaRPr lang="es-CO" sz="1100" b="1" i="0" u="none" strike="noStrike" dirty="0">
                        <a:solidFill>
                          <a:srgbClr val="000000"/>
                        </a:solidFill>
                        <a:effectLst/>
                        <a:latin typeface="Didact Gothic" panose="00000500000000000000" pitchFamily="2" charset="0"/>
                        <a:ea typeface="Mark" panose="02000500000000000000" pitchFamily="2" charset="0"/>
                      </a:endParaRPr>
                    </a:p>
                  </a:txBody>
                  <a:tcPr marL="2603" marR="2603" marT="2603" marB="0" anchor="ctr">
                    <a:solidFill>
                      <a:srgbClr val="F5E0B5"/>
                    </a:solidFill>
                  </a:tcPr>
                </a:tc>
                <a:tc>
                  <a:txBody>
                    <a:bodyPr/>
                    <a:lstStyle/>
                    <a:p>
                      <a:pPr algn="ctr" fontAlgn="b"/>
                      <a:r>
                        <a:rPr lang="es-CO" sz="1100" b="1" u="none" strike="noStrike" dirty="0">
                          <a:effectLst/>
                          <a:latin typeface="Didact Gothic" panose="00000500000000000000" pitchFamily="2" charset="0"/>
                          <a:ea typeface="Mark" panose="02000500000000000000" pitchFamily="2" charset="0"/>
                        </a:rPr>
                        <a:t>SECTOR</a:t>
                      </a:r>
                      <a:endParaRPr lang="es-CO" sz="1100" b="1" i="0" u="none" strike="noStrike" dirty="0">
                        <a:solidFill>
                          <a:srgbClr val="000000"/>
                        </a:solidFill>
                        <a:effectLst/>
                        <a:latin typeface="Didact Gothic" panose="00000500000000000000" pitchFamily="2" charset="0"/>
                        <a:ea typeface="Mark" panose="02000500000000000000" pitchFamily="2" charset="0"/>
                      </a:endParaRPr>
                    </a:p>
                  </a:txBody>
                  <a:tcPr marL="2603" marR="2603" marT="2603" marB="0" anchor="ctr">
                    <a:solidFill>
                      <a:srgbClr val="F5E0B5"/>
                    </a:solidFill>
                  </a:tcPr>
                </a:tc>
                <a:tc>
                  <a:txBody>
                    <a:bodyPr/>
                    <a:lstStyle/>
                    <a:p>
                      <a:pPr algn="ctr" fontAlgn="b"/>
                      <a:r>
                        <a:rPr lang="es-CO" sz="1100" b="1" u="none" strike="noStrike" dirty="0">
                          <a:effectLst/>
                          <a:latin typeface="Didact Gothic" panose="00000500000000000000" pitchFamily="2" charset="0"/>
                          <a:ea typeface="Mark" panose="02000500000000000000" pitchFamily="2" charset="0"/>
                        </a:rPr>
                        <a:t>HORA</a:t>
                      </a:r>
                      <a:endParaRPr lang="es-CO" sz="1100" b="1" i="0" u="none" strike="noStrike" dirty="0">
                        <a:solidFill>
                          <a:srgbClr val="000000"/>
                        </a:solidFill>
                        <a:effectLst/>
                        <a:latin typeface="Didact Gothic" panose="00000500000000000000" pitchFamily="2" charset="0"/>
                        <a:ea typeface="Mark" panose="02000500000000000000" pitchFamily="2" charset="0"/>
                      </a:endParaRPr>
                    </a:p>
                  </a:txBody>
                  <a:tcPr marL="2603" marR="2603" marT="2603" marB="0" anchor="ctr">
                    <a:solidFill>
                      <a:srgbClr val="F5E0B5"/>
                    </a:solidFill>
                  </a:tcPr>
                </a:tc>
                <a:extLst>
                  <a:ext uri="{0D108BD9-81ED-4DB2-BD59-A6C34878D82A}">
                    <a16:rowId xmlns:a16="http://schemas.microsoft.com/office/drawing/2014/main" val="113765655"/>
                  </a:ext>
                </a:extLst>
              </a:tr>
              <a:tr h="406669">
                <a:tc rowSpan="2">
                  <a:txBody>
                    <a:bodyPr/>
                    <a:lstStyle/>
                    <a:p>
                      <a:pPr algn="ctr" fontAlgn="ctr"/>
                      <a:r>
                        <a:rPr lang="es-CO" sz="1100" b="0" i="0" u="none" strike="noStrike" baseline="0" dirty="0">
                          <a:solidFill>
                            <a:srgbClr val="000000"/>
                          </a:solidFill>
                          <a:effectLst/>
                          <a:latin typeface="Didact Gothic" panose="00000500000000000000" pitchFamily="2" charset="0"/>
                          <a:ea typeface="Mark" panose="02000500000000000000" pitchFamily="2" charset="0"/>
                        </a:rPr>
                        <a:t>SÁBADO 10  DE FEBRERO </a:t>
                      </a:r>
                    </a:p>
                  </a:txBody>
                  <a:tcPr marL="6350" marR="6350" marT="6350" marB="0" anchor="ctr">
                    <a:solidFill>
                      <a:srgbClr val="FAEFDA"/>
                    </a:solidFill>
                  </a:tcPr>
                </a:tc>
                <a:tc>
                  <a:txBody>
                    <a:bodyPr/>
                    <a:lstStyle/>
                    <a:p>
                      <a:pPr algn="ctr" fontAlgn="b"/>
                      <a:r>
                        <a:rPr lang="es-CO" sz="1100" b="0" i="0" u="none" strike="noStrike" dirty="0">
                          <a:solidFill>
                            <a:srgbClr val="000000"/>
                          </a:solidFill>
                          <a:effectLst/>
                          <a:latin typeface="Didact Gothic" panose="00000500000000000000" pitchFamily="2" charset="0"/>
                        </a:rPr>
                        <a:t>Sutatenza </a:t>
                      </a:r>
                    </a:p>
                  </a:txBody>
                  <a:tcPr marL="6350" marR="6350" marT="6350" marB="0" anchor="ctr">
                    <a:solidFill>
                      <a:srgbClr val="FAEFDA"/>
                    </a:solidFill>
                  </a:tcPr>
                </a:tc>
                <a:tc>
                  <a:txBody>
                    <a:bodyPr/>
                    <a:lstStyle/>
                    <a:p>
                      <a:pPr algn="ctr" fontAlgn="b"/>
                      <a:r>
                        <a:rPr lang="en-US" sz="1100" b="0" i="0" u="none" strike="noStrike" dirty="0" err="1">
                          <a:solidFill>
                            <a:srgbClr val="000000"/>
                          </a:solidFill>
                          <a:effectLst/>
                          <a:latin typeface="Didact Gothic" panose="00000500000000000000" pitchFamily="2" charset="0"/>
                        </a:rPr>
                        <a:t>Vereda</a:t>
                      </a:r>
                      <a:r>
                        <a:rPr lang="en-US" sz="1100" b="0" i="0" u="none" strike="noStrike" dirty="0">
                          <a:solidFill>
                            <a:srgbClr val="000000"/>
                          </a:solidFill>
                          <a:effectLst/>
                          <a:latin typeface="Didact Gothic" panose="00000500000000000000" pitchFamily="2" charset="0"/>
                        </a:rPr>
                        <a:t> El </a:t>
                      </a:r>
                      <a:r>
                        <a:rPr lang="en-US" sz="1100" b="0" i="0" u="none" strike="noStrike" dirty="0" err="1">
                          <a:solidFill>
                            <a:srgbClr val="000000"/>
                          </a:solidFill>
                          <a:effectLst/>
                          <a:latin typeface="Didact Gothic" panose="00000500000000000000" pitchFamily="2" charset="0"/>
                        </a:rPr>
                        <a:t>Gaque</a:t>
                      </a:r>
                      <a:endParaRPr lang="es-CO" sz="1100" b="0" i="0" u="none" strike="noStrike" dirty="0">
                        <a:solidFill>
                          <a:srgbClr val="000000"/>
                        </a:solidFill>
                        <a:effectLst/>
                        <a:latin typeface="Didact Gothic" panose="00000500000000000000" pitchFamily="2" charset="0"/>
                      </a:endParaRPr>
                    </a:p>
                  </a:txBody>
                  <a:tcPr marL="6350" marR="6350" marT="6350" marB="0" anchor="ctr">
                    <a:solidFill>
                      <a:srgbClr val="FAEFDA"/>
                    </a:solidFill>
                  </a:tcPr>
                </a:tc>
                <a:tc>
                  <a:txBody>
                    <a:bodyPr/>
                    <a:lstStyle/>
                    <a:p>
                      <a:pPr algn="ctr" fontAlgn="b"/>
                      <a:r>
                        <a:rPr lang="en-US" sz="1100" b="0" i="0" u="none" strike="noStrike" dirty="0">
                          <a:solidFill>
                            <a:srgbClr val="000000"/>
                          </a:solidFill>
                          <a:effectLst/>
                          <a:latin typeface="Didact Gothic" panose="00000500000000000000" pitchFamily="2" charset="0"/>
                        </a:rPr>
                        <a:t> 7:30 a.m. a 5:30 p.m.</a:t>
                      </a:r>
                      <a:endParaRPr lang="es-CO" sz="1100" b="0" i="0" u="none" strike="noStrike" dirty="0">
                        <a:solidFill>
                          <a:srgbClr val="000000"/>
                        </a:solidFill>
                        <a:effectLst/>
                        <a:latin typeface="Didact Gothic" panose="00000500000000000000" pitchFamily="2" charset="0"/>
                      </a:endParaRPr>
                    </a:p>
                  </a:txBody>
                  <a:tcPr marL="6350" marR="6350" marT="6350" marB="0" anchor="ctr">
                    <a:solidFill>
                      <a:srgbClr val="FAEFDA"/>
                    </a:solidFill>
                  </a:tcPr>
                </a:tc>
                <a:extLst>
                  <a:ext uri="{0D108BD9-81ED-4DB2-BD59-A6C34878D82A}">
                    <a16:rowId xmlns:a16="http://schemas.microsoft.com/office/drawing/2014/main" val="2160551999"/>
                  </a:ext>
                </a:extLst>
              </a:tr>
              <a:tr h="406669">
                <a:tc vMerge="1">
                  <a:txBody>
                    <a:bodyPr/>
                    <a:lstStyle/>
                    <a:p>
                      <a:pPr algn="ctr" fontAlgn="ctr"/>
                      <a:endParaRPr lang="es-CO" sz="1100" b="0" i="0" u="none" strike="noStrike" baseline="0" dirty="0">
                        <a:solidFill>
                          <a:srgbClr val="000000"/>
                        </a:solidFill>
                        <a:effectLst/>
                        <a:latin typeface="Didact Gothic" panose="00000500000000000000" pitchFamily="2" charset="0"/>
                        <a:ea typeface="Mark" panose="02000500000000000000" pitchFamily="2" charset="0"/>
                      </a:endParaRPr>
                    </a:p>
                  </a:txBody>
                  <a:tcPr marL="6350" marR="6350" marT="6350" marB="0" anchor="ctr">
                    <a:solidFill>
                      <a:srgbClr val="FAEFDA"/>
                    </a:solidFill>
                  </a:tcPr>
                </a:tc>
                <a:tc>
                  <a:txBody>
                    <a:bodyPr/>
                    <a:lstStyle/>
                    <a:p>
                      <a:pPr algn="ctr" fontAlgn="b"/>
                      <a:r>
                        <a:rPr lang="es-CO" sz="1100" b="0" i="0" u="none" strike="noStrike" dirty="0">
                          <a:solidFill>
                            <a:srgbClr val="000000"/>
                          </a:solidFill>
                          <a:effectLst/>
                          <a:latin typeface="Didact Gothic" panose="00000500000000000000" pitchFamily="2" charset="0"/>
                        </a:rPr>
                        <a:t>Guateque </a:t>
                      </a:r>
                    </a:p>
                  </a:txBody>
                  <a:tcPr marL="6350" marR="6350" marT="6350" marB="0" anchor="ctr">
                    <a:solidFill>
                      <a:srgbClr val="FAEFDA"/>
                    </a:solidFill>
                  </a:tcPr>
                </a:tc>
                <a:tc>
                  <a:txBody>
                    <a:bodyPr/>
                    <a:lstStyle/>
                    <a:p>
                      <a:pPr algn="ctr" fontAlgn="b"/>
                      <a:r>
                        <a:rPr lang="es-CO" sz="1100" b="0" i="0" u="none" strike="noStrike" dirty="0">
                          <a:solidFill>
                            <a:srgbClr val="000000"/>
                          </a:solidFill>
                          <a:effectLst/>
                          <a:latin typeface="Didact Gothic" panose="00000500000000000000" pitchFamily="2" charset="0"/>
                        </a:rPr>
                        <a:t>Veredas Llano Grande </a:t>
                      </a:r>
                      <a:r>
                        <a:rPr lang="es-CO" sz="1100" b="0" i="0" u="none" strike="noStrike" dirty="0" err="1">
                          <a:solidFill>
                            <a:srgbClr val="000000"/>
                          </a:solidFill>
                          <a:effectLst/>
                          <a:latin typeface="Didact Gothic" panose="00000500000000000000" pitchFamily="2" charset="0"/>
                        </a:rPr>
                        <a:t>Chinquica</a:t>
                      </a:r>
                      <a:r>
                        <a:rPr lang="es-CO" sz="1100" b="0" i="0" u="none" strike="noStrike" dirty="0">
                          <a:solidFill>
                            <a:srgbClr val="000000"/>
                          </a:solidFill>
                          <a:effectLst/>
                          <a:latin typeface="Didact Gothic" panose="00000500000000000000" pitchFamily="2" charset="0"/>
                        </a:rPr>
                        <a:t> </a:t>
                      </a:r>
                      <a:r>
                        <a:rPr lang="es-CO" sz="1100" b="0" i="0" u="none" strike="noStrike" dirty="0" err="1">
                          <a:solidFill>
                            <a:srgbClr val="000000"/>
                          </a:solidFill>
                          <a:effectLst/>
                          <a:latin typeface="Didact Gothic" panose="00000500000000000000" pitchFamily="2" charset="0"/>
                        </a:rPr>
                        <a:t>Suaitoque</a:t>
                      </a:r>
                      <a:endParaRPr lang="es-CO" sz="1100" b="0" i="0" u="none" strike="noStrike" dirty="0">
                        <a:solidFill>
                          <a:srgbClr val="000000"/>
                        </a:solidFill>
                        <a:effectLst/>
                        <a:latin typeface="Didact Gothic" panose="00000500000000000000" pitchFamily="2" charset="0"/>
                      </a:endParaRPr>
                    </a:p>
                  </a:txBody>
                  <a:tcPr marL="6350" marR="6350" marT="6350" marB="0" anchor="ctr">
                    <a:solidFill>
                      <a:srgbClr val="FAEFDA"/>
                    </a:solidFill>
                  </a:tcPr>
                </a:tc>
                <a:tc>
                  <a:txBody>
                    <a:bodyPr/>
                    <a:lstStyle/>
                    <a:p>
                      <a:pPr algn="ctr" fontAlgn="b"/>
                      <a:r>
                        <a:rPr lang="en-US" sz="1100" b="0" i="0" u="none" strike="noStrike" dirty="0">
                          <a:solidFill>
                            <a:srgbClr val="000000"/>
                          </a:solidFill>
                          <a:effectLst/>
                          <a:latin typeface="Didact Gothic" panose="00000500000000000000" pitchFamily="2" charset="0"/>
                        </a:rPr>
                        <a:t>7:30 a.m. a 5:30 p.m.</a:t>
                      </a:r>
                      <a:endParaRPr lang="es-CO" sz="1100" b="0" i="0" u="none" strike="noStrike" dirty="0">
                        <a:solidFill>
                          <a:srgbClr val="000000"/>
                        </a:solidFill>
                        <a:effectLst/>
                        <a:latin typeface="Didact Gothic" panose="00000500000000000000" pitchFamily="2" charset="0"/>
                      </a:endParaRPr>
                    </a:p>
                  </a:txBody>
                  <a:tcPr marL="6350" marR="6350" marT="6350" marB="0" anchor="ctr">
                    <a:solidFill>
                      <a:srgbClr val="FAEFDA"/>
                    </a:solidFill>
                  </a:tcPr>
                </a:tc>
                <a:extLst>
                  <a:ext uri="{0D108BD9-81ED-4DB2-BD59-A6C34878D82A}">
                    <a16:rowId xmlns:a16="http://schemas.microsoft.com/office/drawing/2014/main" val="443360255"/>
                  </a:ext>
                </a:extLst>
              </a:tr>
            </a:tbl>
          </a:graphicData>
        </a:graphic>
      </p:graphicFrame>
    </p:spTree>
    <p:extLst>
      <p:ext uri="{BB962C8B-B14F-4D97-AF65-F5344CB8AC3E}">
        <p14:creationId xmlns:p14="http://schemas.microsoft.com/office/powerpoint/2010/main" val="3662929735"/>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0AD8CB445350774EA4327323E5904A4B" ma:contentTypeVersion="14" ma:contentTypeDescription="Crear nuevo documento." ma:contentTypeScope="" ma:versionID="e9e97555aeb3f51299bc0daff57d8749">
  <xsd:schema xmlns:xsd="http://www.w3.org/2001/XMLSchema" xmlns:xs="http://www.w3.org/2001/XMLSchema" xmlns:p="http://schemas.microsoft.com/office/2006/metadata/properties" xmlns:ns3="2eb8e796-6928-453a-bb71-d852376c41fa" xmlns:ns4="8dedd40c-bcd6-4e72-839d-96a7d9635e6a" targetNamespace="http://schemas.microsoft.com/office/2006/metadata/properties" ma:root="true" ma:fieldsID="cab7c971a6a4ae70c0374ebb20dccc04" ns3:_="" ns4:_="">
    <xsd:import namespace="2eb8e796-6928-453a-bb71-d852376c41fa"/>
    <xsd:import namespace="8dedd40c-bcd6-4e72-839d-96a7d9635e6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b8e796-6928-453a-bb71-d852376c41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dedd40c-bcd6-4e72-839d-96a7d9635e6a" elementFormDefault="qualified">
    <xsd:import namespace="http://schemas.microsoft.com/office/2006/documentManagement/types"/>
    <xsd:import namespace="http://schemas.microsoft.com/office/infopath/2007/PartnerControls"/>
    <xsd:element name="SharedWithUsers" ma:index="14"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talles de uso compartido" ma:internalName="SharedWithDetails" ma:readOnly="true">
      <xsd:simpleType>
        <xsd:restriction base="dms:Note">
          <xsd:maxLength value="255"/>
        </xsd:restriction>
      </xsd:simpleType>
    </xsd:element>
    <xsd:element name="SharingHintHash" ma:index="16"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A1F4DA3-6297-4C12-BEC8-2176C01C87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b8e796-6928-453a-bb71-d852376c41fa"/>
    <ds:schemaRef ds:uri="8dedd40c-bcd6-4e72-839d-96a7d9635e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FAE55C-CD7E-4CBE-8EAE-36E252042736}">
  <ds:schemaRefs>
    <ds:schemaRef ds:uri="http://schemas.microsoft.com/sharepoint/v3/contenttype/forms"/>
  </ds:schemaRefs>
</ds:datastoreItem>
</file>

<file path=customXml/itemProps3.xml><?xml version="1.0" encoding="utf-8"?>
<ds:datastoreItem xmlns:ds="http://schemas.openxmlformats.org/officeDocument/2006/customXml" ds:itemID="{5D5508DD-4359-4003-B8DC-E78AB4CAA8EB}">
  <ds:schemaRefs>
    <ds:schemaRef ds:uri="http://purl.org/dc/terms/"/>
    <ds:schemaRef ds:uri="http://schemas.microsoft.com/office/2006/metadata/properties"/>
    <ds:schemaRef ds:uri="http://purl.org/dc/dcmitype/"/>
    <ds:schemaRef ds:uri="2eb8e796-6928-453a-bb71-d852376c41fa"/>
    <ds:schemaRef ds:uri="http://www.w3.org/XML/1998/namespace"/>
    <ds:schemaRef ds:uri="http://schemas.openxmlformats.org/package/2006/metadata/core-properties"/>
    <ds:schemaRef ds:uri="http://schemas.microsoft.com/office/infopath/2007/PartnerControls"/>
    <ds:schemaRef ds:uri="http://purl.org/dc/elements/1.1/"/>
    <ds:schemaRef ds:uri="http://schemas.microsoft.com/office/2006/documentManagement/types"/>
    <ds:schemaRef ds:uri="8dedd40c-bcd6-4e72-839d-96a7d9635e6a"/>
  </ds:schemaRefs>
</ds:datastoreItem>
</file>

<file path=docProps/app.xml><?xml version="1.0" encoding="utf-8"?>
<Properties xmlns="http://schemas.openxmlformats.org/officeDocument/2006/extended-properties" xmlns:vt="http://schemas.openxmlformats.org/officeDocument/2006/docPropsVTypes">
  <Template>Office Theme</Template>
  <TotalTime>21433</TotalTime>
  <Words>1299</Words>
  <Application>Microsoft Office PowerPoint</Application>
  <PresentationFormat>Carta (216 x 279 mm)</PresentationFormat>
  <Paragraphs>157</Paragraphs>
  <Slides>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9</vt:i4>
      </vt:variant>
    </vt:vector>
  </HeadingPairs>
  <TitlesOfParts>
    <vt:vector size="16" baseType="lpstr">
      <vt:lpstr>Arial</vt:lpstr>
      <vt:lpstr>Calibri</vt:lpstr>
      <vt:lpstr>Calibri Light</vt:lpstr>
      <vt:lpstr>Didact Gothic</vt:lpstr>
      <vt:lpstr>Mark</vt:lpstr>
      <vt:lpstr>Mark Pro</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Lizeth Natalia Suarez Sanabria</dc:creator>
  <cp:lastModifiedBy>Leidy Marcela Duarte Orjuela</cp:lastModifiedBy>
  <cp:revision>222</cp:revision>
  <dcterms:created xsi:type="dcterms:W3CDTF">2021-11-05T16:56:23Z</dcterms:created>
  <dcterms:modified xsi:type="dcterms:W3CDTF">2024-02-05T15:08:05Z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0x0101000AD8CB445350774EA4327323E5904A4B</vt:lpwstr>
  </property>
</Properties>
</file>